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1"/>
  </p:notesMasterIdLst>
  <p:sldIdLst>
    <p:sldId id="256" r:id="rId5"/>
    <p:sldId id="371" r:id="rId6"/>
    <p:sldId id="425" r:id="rId7"/>
    <p:sldId id="402" r:id="rId8"/>
    <p:sldId id="404" r:id="rId9"/>
    <p:sldId id="403" r:id="rId10"/>
    <p:sldId id="407" r:id="rId11"/>
    <p:sldId id="416" r:id="rId12"/>
    <p:sldId id="417" r:id="rId13"/>
    <p:sldId id="397" r:id="rId14"/>
    <p:sldId id="310" r:id="rId15"/>
    <p:sldId id="418" r:id="rId16"/>
    <p:sldId id="420" r:id="rId17"/>
    <p:sldId id="423" r:id="rId18"/>
    <p:sldId id="424" r:id="rId19"/>
    <p:sldId id="421" r:id="rId20"/>
    <p:sldId id="408" r:id="rId21"/>
    <p:sldId id="409" r:id="rId22"/>
    <p:sldId id="410" r:id="rId23"/>
    <p:sldId id="411" r:id="rId24"/>
    <p:sldId id="422" r:id="rId25"/>
    <p:sldId id="405" r:id="rId26"/>
    <p:sldId id="406" r:id="rId27"/>
    <p:sldId id="412" r:id="rId28"/>
    <p:sldId id="413" r:id="rId29"/>
    <p:sldId id="414" r:id="rId30"/>
    <p:sldId id="415" r:id="rId31"/>
    <p:sldId id="394" r:id="rId32"/>
    <p:sldId id="395" r:id="rId33"/>
    <p:sldId id="396" r:id="rId34"/>
    <p:sldId id="427" r:id="rId35"/>
    <p:sldId id="426" r:id="rId36"/>
    <p:sldId id="398" r:id="rId37"/>
    <p:sldId id="399" r:id="rId38"/>
    <p:sldId id="400" r:id="rId39"/>
    <p:sldId id="40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2" autoAdjust="0"/>
    <p:restoredTop sz="94660"/>
  </p:normalViewPr>
  <p:slideViewPr>
    <p:cSldViewPr snapToGrid="0">
      <p:cViewPr varScale="1">
        <p:scale>
          <a:sx n="69" d="100"/>
          <a:sy n="69"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gar Voortman" userId="ea276f1b-ef3f-4153-b96a-557312eda525" providerId="ADAL" clId="{F599CE89-8245-43D5-8C19-BDCFAF18C304}"/>
    <pc:docChg chg="undo custSel addSld delSld modSld sldOrd">
      <pc:chgData name="Edgar Voortman" userId="ea276f1b-ef3f-4153-b96a-557312eda525" providerId="ADAL" clId="{F599CE89-8245-43D5-8C19-BDCFAF18C304}" dt="2021-11-04T23:35:39.134" v="3650" actId="1035"/>
      <pc:docMkLst>
        <pc:docMk/>
      </pc:docMkLst>
      <pc:sldChg chg="modSp">
        <pc:chgData name="Edgar Voortman" userId="ea276f1b-ef3f-4153-b96a-557312eda525" providerId="ADAL" clId="{F599CE89-8245-43D5-8C19-BDCFAF18C304}" dt="2021-11-03T21:58:18.046" v="97" actId="20577"/>
        <pc:sldMkLst>
          <pc:docMk/>
          <pc:sldMk cId="2132361594" sldId="256"/>
        </pc:sldMkLst>
        <pc:spChg chg="mod">
          <ac:chgData name="Edgar Voortman" userId="ea276f1b-ef3f-4153-b96a-557312eda525" providerId="ADAL" clId="{F599CE89-8245-43D5-8C19-BDCFAF18C304}" dt="2021-11-03T21:57:46.547" v="48" actId="20577"/>
          <ac:spMkLst>
            <pc:docMk/>
            <pc:sldMk cId="2132361594" sldId="256"/>
            <ac:spMk id="2" creationId="{01AB9E0C-ACD4-4789-A602-6EB0F39A7840}"/>
          </ac:spMkLst>
        </pc:spChg>
        <pc:spChg chg="mod">
          <ac:chgData name="Edgar Voortman" userId="ea276f1b-ef3f-4153-b96a-557312eda525" providerId="ADAL" clId="{F599CE89-8245-43D5-8C19-BDCFAF18C304}" dt="2021-11-03T21:58:18.046" v="97" actId="20577"/>
          <ac:spMkLst>
            <pc:docMk/>
            <pc:sldMk cId="2132361594" sldId="256"/>
            <ac:spMk id="3" creationId="{C1781354-BF32-4A35-976B-32427127F73E}"/>
          </ac:spMkLst>
        </pc:spChg>
      </pc:sldChg>
      <pc:sldChg chg="modSp add ord">
        <pc:chgData name="Edgar Voortman" userId="ea276f1b-ef3f-4153-b96a-557312eda525" providerId="ADAL" clId="{F599CE89-8245-43D5-8C19-BDCFAF18C304}" dt="2021-11-04T22:52:10.682" v="3307"/>
        <pc:sldMkLst>
          <pc:docMk/>
          <pc:sldMk cId="3896391132" sldId="310"/>
        </pc:sldMkLst>
        <pc:picChg chg="mod">
          <ac:chgData name="Edgar Voortman" userId="ea276f1b-ef3f-4153-b96a-557312eda525" providerId="ADAL" clId="{F599CE89-8245-43D5-8C19-BDCFAF18C304}" dt="2021-11-04T21:55:12.667" v="2851" actId="14100"/>
          <ac:picMkLst>
            <pc:docMk/>
            <pc:sldMk cId="3896391132" sldId="310"/>
            <ac:picMk id="4" creationId="{8AADCFAD-1D7B-469A-81D3-4B0E57610F10}"/>
          </ac:picMkLst>
        </pc:picChg>
      </pc:sldChg>
      <pc:sldChg chg="modSp">
        <pc:chgData name="Edgar Voortman" userId="ea276f1b-ef3f-4153-b96a-557312eda525" providerId="ADAL" clId="{F599CE89-8245-43D5-8C19-BDCFAF18C304}" dt="2021-11-03T22:13:57.148" v="660" actId="27636"/>
        <pc:sldMkLst>
          <pc:docMk/>
          <pc:sldMk cId="1735626749" sldId="394"/>
        </pc:sldMkLst>
        <pc:spChg chg="mod">
          <ac:chgData name="Edgar Voortman" userId="ea276f1b-ef3f-4153-b96a-557312eda525" providerId="ADAL" clId="{F599CE89-8245-43D5-8C19-BDCFAF18C304}" dt="2021-11-03T22:05:17.692" v="151" actId="20577"/>
          <ac:spMkLst>
            <pc:docMk/>
            <pc:sldMk cId="1735626749" sldId="394"/>
            <ac:spMk id="2" creationId="{BAB57C0D-A9E4-46BE-893F-245F46F32D01}"/>
          </ac:spMkLst>
        </pc:spChg>
        <pc:spChg chg="mod">
          <ac:chgData name="Edgar Voortman" userId="ea276f1b-ef3f-4153-b96a-557312eda525" providerId="ADAL" clId="{F599CE89-8245-43D5-8C19-BDCFAF18C304}" dt="2021-11-03T22:13:57.148" v="660" actId="27636"/>
          <ac:spMkLst>
            <pc:docMk/>
            <pc:sldMk cId="1735626749" sldId="394"/>
            <ac:spMk id="3" creationId="{1E3BB781-C4B0-4EF0-BE51-8A48ACAB5132}"/>
          </ac:spMkLst>
        </pc:spChg>
      </pc:sldChg>
      <pc:sldChg chg="modSp add">
        <pc:chgData name="Edgar Voortman" userId="ea276f1b-ef3f-4153-b96a-557312eda525" providerId="ADAL" clId="{F599CE89-8245-43D5-8C19-BDCFAF18C304}" dt="2021-11-03T22:35:46.893" v="979" actId="20577"/>
        <pc:sldMkLst>
          <pc:docMk/>
          <pc:sldMk cId="1452333341" sldId="395"/>
        </pc:sldMkLst>
        <pc:spChg chg="mod">
          <ac:chgData name="Edgar Voortman" userId="ea276f1b-ef3f-4153-b96a-557312eda525" providerId="ADAL" clId="{F599CE89-8245-43D5-8C19-BDCFAF18C304}" dt="2021-11-03T22:13:41.123" v="658"/>
          <ac:spMkLst>
            <pc:docMk/>
            <pc:sldMk cId="1452333341" sldId="395"/>
            <ac:spMk id="2" creationId="{E4D545A4-21D6-41DC-92FB-95BD6CC1AE7E}"/>
          </ac:spMkLst>
        </pc:spChg>
        <pc:spChg chg="mod">
          <ac:chgData name="Edgar Voortman" userId="ea276f1b-ef3f-4153-b96a-557312eda525" providerId="ADAL" clId="{F599CE89-8245-43D5-8C19-BDCFAF18C304}" dt="2021-11-03T22:35:46.893" v="979" actId="20577"/>
          <ac:spMkLst>
            <pc:docMk/>
            <pc:sldMk cId="1452333341" sldId="395"/>
            <ac:spMk id="3" creationId="{DEB7CAEB-790B-4109-B7B6-D8D34268A724}"/>
          </ac:spMkLst>
        </pc:spChg>
      </pc:sldChg>
      <pc:sldChg chg="modSp add">
        <pc:chgData name="Edgar Voortman" userId="ea276f1b-ef3f-4153-b96a-557312eda525" providerId="ADAL" clId="{F599CE89-8245-43D5-8C19-BDCFAF18C304}" dt="2021-11-04T23:04:11.947" v="3450" actId="20577"/>
        <pc:sldMkLst>
          <pc:docMk/>
          <pc:sldMk cId="934829952" sldId="396"/>
        </pc:sldMkLst>
        <pc:spChg chg="mod">
          <ac:chgData name="Edgar Voortman" userId="ea276f1b-ef3f-4153-b96a-557312eda525" providerId="ADAL" clId="{F599CE89-8245-43D5-8C19-BDCFAF18C304}" dt="2021-11-03T22:36:25.278" v="985"/>
          <ac:spMkLst>
            <pc:docMk/>
            <pc:sldMk cId="934829952" sldId="396"/>
            <ac:spMk id="2" creationId="{7F6397FC-C7E8-440B-8D36-BAF1204B4E49}"/>
          </ac:spMkLst>
        </pc:spChg>
        <pc:spChg chg="mod">
          <ac:chgData name="Edgar Voortman" userId="ea276f1b-ef3f-4153-b96a-557312eda525" providerId="ADAL" clId="{F599CE89-8245-43D5-8C19-BDCFAF18C304}" dt="2021-11-04T23:04:11.947" v="3450" actId="20577"/>
          <ac:spMkLst>
            <pc:docMk/>
            <pc:sldMk cId="934829952" sldId="396"/>
            <ac:spMk id="3" creationId="{2867CCC5-3E0D-46ED-8671-80ECEEAFC6A8}"/>
          </ac:spMkLst>
        </pc:spChg>
      </pc:sldChg>
      <pc:sldChg chg="addSp modSp add ord">
        <pc:chgData name="Edgar Voortman" userId="ea276f1b-ef3f-4153-b96a-557312eda525" providerId="ADAL" clId="{F599CE89-8245-43D5-8C19-BDCFAF18C304}" dt="2021-11-04T22:52:10.682" v="3307"/>
        <pc:sldMkLst>
          <pc:docMk/>
          <pc:sldMk cId="3286112529" sldId="397"/>
        </pc:sldMkLst>
        <pc:spChg chg="add mod">
          <ac:chgData name="Edgar Voortman" userId="ea276f1b-ef3f-4153-b96a-557312eda525" providerId="ADAL" clId="{F599CE89-8245-43D5-8C19-BDCFAF18C304}" dt="2021-11-03T22:41:12.784" v="1209" actId="14100"/>
          <ac:spMkLst>
            <pc:docMk/>
            <pc:sldMk cId="3286112529" sldId="397"/>
            <ac:spMk id="4" creationId="{E95090CA-E374-4674-9104-B12D3EEC5C68}"/>
          </ac:spMkLst>
        </pc:spChg>
        <pc:picChg chg="add mod">
          <ac:chgData name="Edgar Voortman" userId="ea276f1b-ef3f-4153-b96a-557312eda525" providerId="ADAL" clId="{F599CE89-8245-43D5-8C19-BDCFAF18C304}" dt="2021-11-03T22:39:36.981" v="1162" actId="14100"/>
          <ac:picMkLst>
            <pc:docMk/>
            <pc:sldMk cId="3286112529" sldId="397"/>
            <ac:picMk id="3" creationId="{218EB42A-BF67-4884-92B2-0D53F887DE95}"/>
          </ac:picMkLst>
        </pc:picChg>
      </pc:sldChg>
      <pc:sldChg chg="addSp modSp add">
        <pc:chgData name="Edgar Voortman" userId="ea276f1b-ef3f-4153-b96a-557312eda525" providerId="ADAL" clId="{F599CE89-8245-43D5-8C19-BDCFAF18C304}" dt="2021-11-03T22:41:50.108" v="1216" actId="14100"/>
        <pc:sldMkLst>
          <pc:docMk/>
          <pc:sldMk cId="959946134" sldId="398"/>
        </pc:sldMkLst>
        <pc:picChg chg="add mod">
          <ac:chgData name="Edgar Voortman" userId="ea276f1b-ef3f-4153-b96a-557312eda525" providerId="ADAL" clId="{F599CE89-8245-43D5-8C19-BDCFAF18C304}" dt="2021-11-03T22:41:50.108" v="1216" actId="14100"/>
          <ac:picMkLst>
            <pc:docMk/>
            <pc:sldMk cId="959946134" sldId="398"/>
            <ac:picMk id="3" creationId="{21926A80-D433-4A70-A85D-0A1D92BEAF93}"/>
          </ac:picMkLst>
        </pc:picChg>
      </pc:sldChg>
      <pc:sldChg chg="addSp modSp add">
        <pc:chgData name="Edgar Voortman" userId="ea276f1b-ef3f-4153-b96a-557312eda525" providerId="ADAL" clId="{F599CE89-8245-43D5-8C19-BDCFAF18C304}" dt="2021-11-03T22:42:17.109" v="1220" actId="14100"/>
        <pc:sldMkLst>
          <pc:docMk/>
          <pc:sldMk cId="4276133266" sldId="399"/>
        </pc:sldMkLst>
        <pc:picChg chg="add mod">
          <ac:chgData name="Edgar Voortman" userId="ea276f1b-ef3f-4153-b96a-557312eda525" providerId="ADAL" clId="{F599CE89-8245-43D5-8C19-BDCFAF18C304}" dt="2021-11-03T22:42:17.109" v="1220" actId="14100"/>
          <ac:picMkLst>
            <pc:docMk/>
            <pc:sldMk cId="4276133266" sldId="399"/>
            <ac:picMk id="3" creationId="{932E6F6F-1DCD-46FB-9655-C37EB54E02E3}"/>
          </ac:picMkLst>
        </pc:picChg>
      </pc:sldChg>
      <pc:sldChg chg="addSp modSp add">
        <pc:chgData name="Edgar Voortman" userId="ea276f1b-ef3f-4153-b96a-557312eda525" providerId="ADAL" clId="{F599CE89-8245-43D5-8C19-BDCFAF18C304}" dt="2021-11-03T22:42:41.490" v="1222"/>
        <pc:sldMkLst>
          <pc:docMk/>
          <pc:sldMk cId="2901728884" sldId="400"/>
        </pc:sldMkLst>
        <pc:picChg chg="add mod">
          <ac:chgData name="Edgar Voortman" userId="ea276f1b-ef3f-4153-b96a-557312eda525" providerId="ADAL" clId="{F599CE89-8245-43D5-8C19-BDCFAF18C304}" dt="2021-11-03T22:42:41.490" v="1222"/>
          <ac:picMkLst>
            <pc:docMk/>
            <pc:sldMk cId="2901728884" sldId="400"/>
            <ac:picMk id="3" creationId="{431F0DB2-6121-469F-A08D-2235F5446362}"/>
          </ac:picMkLst>
        </pc:picChg>
      </pc:sldChg>
      <pc:sldChg chg="addSp modSp add">
        <pc:chgData name="Edgar Voortman" userId="ea276f1b-ef3f-4153-b96a-557312eda525" providerId="ADAL" clId="{F599CE89-8245-43D5-8C19-BDCFAF18C304}" dt="2021-11-03T22:43:05.999" v="1224"/>
        <pc:sldMkLst>
          <pc:docMk/>
          <pc:sldMk cId="2679219903" sldId="401"/>
        </pc:sldMkLst>
        <pc:picChg chg="add mod">
          <ac:chgData name="Edgar Voortman" userId="ea276f1b-ef3f-4153-b96a-557312eda525" providerId="ADAL" clId="{F599CE89-8245-43D5-8C19-BDCFAF18C304}" dt="2021-11-03T22:43:05.999" v="1224"/>
          <ac:picMkLst>
            <pc:docMk/>
            <pc:sldMk cId="2679219903" sldId="401"/>
            <ac:picMk id="3" creationId="{20548976-55E1-4841-839D-33B7732CBF6A}"/>
          </ac:picMkLst>
        </pc:picChg>
      </pc:sldChg>
      <pc:sldChg chg="modSp add">
        <pc:chgData name="Edgar Voortman" userId="ea276f1b-ef3f-4153-b96a-557312eda525" providerId="ADAL" clId="{F599CE89-8245-43D5-8C19-BDCFAF18C304}" dt="2021-11-04T22:40:29.046" v="2961" actId="20577"/>
        <pc:sldMkLst>
          <pc:docMk/>
          <pc:sldMk cId="1554245356" sldId="402"/>
        </pc:sldMkLst>
        <pc:spChg chg="mod">
          <ac:chgData name="Edgar Voortman" userId="ea276f1b-ef3f-4153-b96a-557312eda525" providerId="ADAL" clId="{F599CE89-8245-43D5-8C19-BDCFAF18C304}" dt="2021-11-03T22:59:10.487" v="1627" actId="20577"/>
          <ac:spMkLst>
            <pc:docMk/>
            <pc:sldMk cId="1554245356" sldId="402"/>
            <ac:spMk id="2" creationId="{75B02268-6A19-40B2-B363-2CCBDCF4B398}"/>
          </ac:spMkLst>
        </pc:spChg>
        <pc:spChg chg="mod">
          <ac:chgData name="Edgar Voortman" userId="ea276f1b-ef3f-4153-b96a-557312eda525" providerId="ADAL" clId="{F599CE89-8245-43D5-8C19-BDCFAF18C304}" dt="2021-11-04T22:40:29.046" v="2961" actId="20577"/>
          <ac:spMkLst>
            <pc:docMk/>
            <pc:sldMk cId="1554245356" sldId="402"/>
            <ac:spMk id="3" creationId="{57D269D7-E42C-4BB7-A72E-77EA49DEA767}"/>
          </ac:spMkLst>
        </pc:spChg>
      </pc:sldChg>
      <pc:sldChg chg="addSp delSp modSp add">
        <pc:chgData name="Edgar Voortman" userId="ea276f1b-ef3f-4153-b96a-557312eda525" providerId="ADAL" clId="{F599CE89-8245-43D5-8C19-BDCFAF18C304}" dt="2021-11-04T21:11:08.089" v="2661" actId="14100"/>
        <pc:sldMkLst>
          <pc:docMk/>
          <pc:sldMk cId="2254275902" sldId="403"/>
        </pc:sldMkLst>
        <pc:spChg chg="mod">
          <ac:chgData name="Edgar Voortman" userId="ea276f1b-ef3f-4153-b96a-557312eda525" providerId="ADAL" clId="{F599CE89-8245-43D5-8C19-BDCFAF18C304}" dt="2021-11-03T23:08:35.073" v="2030" actId="20577"/>
          <ac:spMkLst>
            <pc:docMk/>
            <pc:sldMk cId="2254275902" sldId="403"/>
            <ac:spMk id="2" creationId="{1DAD6D9A-3E74-4342-A2BC-F77B9D213D9D}"/>
          </ac:spMkLst>
        </pc:spChg>
        <pc:spChg chg="del mod">
          <ac:chgData name="Edgar Voortman" userId="ea276f1b-ef3f-4153-b96a-557312eda525" providerId="ADAL" clId="{F599CE89-8245-43D5-8C19-BDCFAF18C304}" dt="2021-11-03T23:08:19.474" v="2006" actId="478"/>
          <ac:spMkLst>
            <pc:docMk/>
            <pc:sldMk cId="2254275902" sldId="403"/>
            <ac:spMk id="3" creationId="{6DAC1CDE-63BB-482C-BD00-EAD7F278E4B3}"/>
          </ac:spMkLst>
        </pc:spChg>
        <pc:picChg chg="add mod">
          <ac:chgData name="Edgar Voortman" userId="ea276f1b-ef3f-4153-b96a-557312eda525" providerId="ADAL" clId="{F599CE89-8245-43D5-8C19-BDCFAF18C304}" dt="2021-11-04T21:10:56.690" v="2660" actId="14100"/>
          <ac:picMkLst>
            <pc:docMk/>
            <pc:sldMk cId="2254275902" sldId="403"/>
            <ac:picMk id="5" creationId="{D4403D95-9743-4914-9B6B-14ADFA26B7F5}"/>
          </ac:picMkLst>
        </pc:picChg>
        <pc:picChg chg="add mod">
          <ac:chgData name="Edgar Voortman" userId="ea276f1b-ef3f-4153-b96a-557312eda525" providerId="ADAL" clId="{F599CE89-8245-43D5-8C19-BDCFAF18C304}" dt="2021-11-04T21:11:08.089" v="2661" actId="14100"/>
          <ac:picMkLst>
            <pc:docMk/>
            <pc:sldMk cId="2254275902" sldId="403"/>
            <ac:picMk id="1026" creationId="{AED7F035-81BD-4055-A7C7-152D97CB9369}"/>
          </ac:picMkLst>
        </pc:picChg>
      </pc:sldChg>
      <pc:sldChg chg="addSp delSp modSp add ord">
        <pc:chgData name="Edgar Voortman" userId="ea276f1b-ef3f-4153-b96a-557312eda525" providerId="ADAL" clId="{F599CE89-8245-43D5-8C19-BDCFAF18C304}" dt="2021-11-04T21:11:51.425" v="2667" actId="14100"/>
        <pc:sldMkLst>
          <pc:docMk/>
          <pc:sldMk cId="3666883218" sldId="404"/>
        </pc:sldMkLst>
        <pc:spChg chg="mod">
          <ac:chgData name="Edgar Voortman" userId="ea276f1b-ef3f-4153-b96a-557312eda525" providerId="ADAL" clId="{F599CE89-8245-43D5-8C19-BDCFAF18C304}" dt="2021-11-03T23:08:50.644" v="2051" actId="20577"/>
          <ac:spMkLst>
            <pc:docMk/>
            <pc:sldMk cId="3666883218" sldId="404"/>
            <ac:spMk id="2" creationId="{1DAD6D9A-3E74-4342-A2BC-F77B9D213D9D}"/>
          </ac:spMkLst>
        </pc:spChg>
        <pc:picChg chg="add mod">
          <ac:chgData name="Edgar Voortman" userId="ea276f1b-ef3f-4153-b96a-557312eda525" providerId="ADAL" clId="{F599CE89-8245-43D5-8C19-BDCFAF18C304}" dt="2021-11-04T21:11:42.616" v="2665" actId="14100"/>
          <ac:picMkLst>
            <pc:docMk/>
            <pc:sldMk cId="3666883218" sldId="404"/>
            <ac:picMk id="5" creationId="{0DF538BD-0A42-463E-A8AA-D76191926829}"/>
          </ac:picMkLst>
        </pc:picChg>
        <pc:picChg chg="del">
          <ac:chgData name="Edgar Voortman" userId="ea276f1b-ef3f-4153-b96a-557312eda525" providerId="ADAL" clId="{F599CE89-8245-43D5-8C19-BDCFAF18C304}" dt="2021-11-03T23:08:52.409" v="2052" actId="478"/>
          <ac:picMkLst>
            <pc:docMk/>
            <pc:sldMk cId="3666883218" sldId="404"/>
            <ac:picMk id="1026" creationId="{AED7F035-81BD-4055-A7C7-152D97CB9369}"/>
          </ac:picMkLst>
        </pc:picChg>
        <pc:picChg chg="add mod">
          <ac:chgData name="Edgar Voortman" userId="ea276f1b-ef3f-4153-b96a-557312eda525" providerId="ADAL" clId="{F599CE89-8245-43D5-8C19-BDCFAF18C304}" dt="2021-11-04T21:11:51.425" v="2667" actId="14100"/>
          <ac:picMkLst>
            <pc:docMk/>
            <pc:sldMk cId="3666883218" sldId="404"/>
            <ac:picMk id="2050" creationId="{AA3159EE-FD22-4964-B103-335C53178505}"/>
          </ac:picMkLst>
        </pc:picChg>
      </pc:sldChg>
      <pc:sldChg chg="addSp delSp modSp add">
        <pc:chgData name="Edgar Voortman" userId="ea276f1b-ef3f-4153-b96a-557312eda525" providerId="ADAL" clId="{F599CE89-8245-43D5-8C19-BDCFAF18C304}" dt="2021-11-03T23:16:12.372" v="2161" actId="14100"/>
        <pc:sldMkLst>
          <pc:docMk/>
          <pc:sldMk cId="357993112" sldId="405"/>
        </pc:sldMkLst>
        <pc:spChg chg="mod">
          <ac:chgData name="Edgar Voortman" userId="ea276f1b-ef3f-4153-b96a-557312eda525" providerId="ADAL" clId="{F599CE89-8245-43D5-8C19-BDCFAF18C304}" dt="2021-11-03T23:14:59.035" v="2157" actId="20577"/>
          <ac:spMkLst>
            <pc:docMk/>
            <pc:sldMk cId="357993112" sldId="405"/>
            <ac:spMk id="2" creationId="{B3332FB4-14EE-4886-A8F3-66B00FC2827A}"/>
          </ac:spMkLst>
        </pc:spChg>
        <pc:spChg chg="del">
          <ac:chgData name="Edgar Voortman" userId="ea276f1b-ef3f-4153-b96a-557312eda525" providerId="ADAL" clId="{F599CE89-8245-43D5-8C19-BDCFAF18C304}" dt="2021-11-03T23:15:57.294" v="2158"/>
          <ac:spMkLst>
            <pc:docMk/>
            <pc:sldMk cId="357993112" sldId="405"/>
            <ac:spMk id="3" creationId="{C73BD754-BBDD-4894-93BD-11711F874F87}"/>
          </ac:spMkLst>
        </pc:spChg>
        <pc:spChg chg="add del mod">
          <ac:chgData name="Edgar Voortman" userId="ea276f1b-ef3f-4153-b96a-557312eda525" providerId="ADAL" clId="{F599CE89-8245-43D5-8C19-BDCFAF18C304}" dt="2021-11-03T23:16:03.584" v="2159"/>
          <ac:spMkLst>
            <pc:docMk/>
            <pc:sldMk cId="357993112" sldId="405"/>
            <ac:spMk id="4" creationId="{558EC364-8D43-4EC0-9D9F-597004490EE6}"/>
          </ac:spMkLst>
        </pc:spChg>
        <pc:picChg chg="add mod">
          <ac:chgData name="Edgar Voortman" userId="ea276f1b-ef3f-4153-b96a-557312eda525" providerId="ADAL" clId="{F599CE89-8245-43D5-8C19-BDCFAF18C304}" dt="2021-11-03T23:16:12.372" v="2161" actId="14100"/>
          <ac:picMkLst>
            <pc:docMk/>
            <pc:sldMk cId="357993112" sldId="405"/>
            <ac:picMk id="5" creationId="{C4461129-B200-49C8-B3E2-ED67EB4CAA04}"/>
          </ac:picMkLst>
        </pc:picChg>
      </pc:sldChg>
      <pc:sldChg chg="addSp delSp modSp add">
        <pc:chgData name="Edgar Voortman" userId="ea276f1b-ef3f-4153-b96a-557312eda525" providerId="ADAL" clId="{F599CE89-8245-43D5-8C19-BDCFAF18C304}" dt="2021-11-04T14:52:12.022" v="2523" actId="1076"/>
        <pc:sldMkLst>
          <pc:docMk/>
          <pc:sldMk cId="1775507596" sldId="406"/>
        </pc:sldMkLst>
        <pc:spChg chg="mod">
          <ac:chgData name="Edgar Voortman" userId="ea276f1b-ef3f-4153-b96a-557312eda525" providerId="ADAL" clId="{F599CE89-8245-43D5-8C19-BDCFAF18C304}" dt="2021-11-03T23:18:12.879" v="2219" actId="20577"/>
          <ac:spMkLst>
            <pc:docMk/>
            <pc:sldMk cId="1775507596" sldId="406"/>
            <ac:spMk id="2" creationId="{8FFD6E5C-39CD-4522-A494-65A44B0F34C4}"/>
          </ac:spMkLst>
        </pc:spChg>
        <pc:spChg chg="del">
          <ac:chgData name="Edgar Voortman" userId="ea276f1b-ef3f-4153-b96a-557312eda525" providerId="ADAL" clId="{F599CE89-8245-43D5-8C19-BDCFAF18C304}" dt="2021-11-04T14:51:20.646" v="2435"/>
          <ac:spMkLst>
            <pc:docMk/>
            <pc:sldMk cId="1775507596" sldId="406"/>
            <ac:spMk id="3" creationId="{A6FCB474-3040-4045-9123-E4B0DED053F9}"/>
          </ac:spMkLst>
        </pc:spChg>
        <pc:picChg chg="add mod">
          <ac:chgData name="Edgar Voortman" userId="ea276f1b-ef3f-4153-b96a-557312eda525" providerId="ADAL" clId="{F599CE89-8245-43D5-8C19-BDCFAF18C304}" dt="2021-11-04T14:52:12.022" v="2523" actId="1076"/>
          <ac:picMkLst>
            <pc:docMk/>
            <pc:sldMk cId="1775507596" sldId="406"/>
            <ac:picMk id="7170" creationId="{03C73E19-225A-4B50-A35A-5FBC7DD3B9CB}"/>
          </ac:picMkLst>
        </pc:picChg>
        <pc:picChg chg="add mod modCrop">
          <ac:chgData name="Edgar Voortman" userId="ea276f1b-ef3f-4153-b96a-557312eda525" providerId="ADAL" clId="{F599CE89-8245-43D5-8C19-BDCFAF18C304}" dt="2021-11-04T14:52:09.595" v="2522" actId="1076"/>
          <ac:picMkLst>
            <pc:docMk/>
            <pc:sldMk cId="1775507596" sldId="406"/>
            <ac:picMk id="7172" creationId="{92C7CA9A-8171-4C2A-91A7-4D912066215F}"/>
          </ac:picMkLst>
        </pc:picChg>
      </pc:sldChg>
      <pc:sldChg chg="addSp modSp add ord">
        <pc:chgData name="Edgar Voortman" userId="ea276f1b-ef3f-4153-b96a-557312eda525" providerId="ADAL" clId="{F599CE89-8245-43D5-8C19-BDCFAF18C304}" dt="2021-11-04T21:14:24.391" v="2722"/>
        <pc:sldMkLst>
          <pc:docMk/>
          <pc:sldMk cId="56732759" sldId="407"/>
        </pc:sldMkLst>
        <pc:picChg chg="add mod">
          <ac:chgData name="Edgar Voortman" userId="ea276f1b-ef3f-4153-b96a-557312eda525" providerId="ADAL" clId="{F599CE89-8245-43D5-8C19-BDCFAF18C304}" dt="2021-11-03T23:20:32.503" v="2239" actId="1037"/>
          <ac:picMkLst>
            <pc:docMk/>
            <pc:sldMk cId="56732759" sldId="407"/>
            <ac:picMk id="4098" creationId="{02105A4C-9F49-487C-B1AD-22D977CB5FD7}"/>
          </ac:picMkLst>
        </pc:picChg>
      </pc:sldChg>
      <pc:sldChg chg="addSp delSp modSp add">
        <pc:chgData name="Edgar Voortman" userId="ea276f1b-ef3f-4153-b96a-557312eda525" providerId="ADAL" clId="{F599CE89-8245-43D5-8C19-BDCFAF18C304}" dt="2021-11-04T21:49:23.173" v="2846" actId="1038"/>
        <pc:sldMkLst>
          <pc:docMk/>
          <pc:sldMk cId="418540894" sldId="408"/>
        </pc:sldMkLst>
        <pc:spChg chg="add del mod">
          <ac:chgData name="Edgar Voortman" userId="ea276f1b-ef3f-4153-b96a-557312eda525" providerId="ADAL" clId="{F599CE89-8245-43D5-8C19-BDCFAF18C304}" dt="2021-11-03T23:30:04.367" v="2316" actId="20577"/>
          <ac:spMkLst>
            <pc:docMk/>
            <pc:sldMk cId="418540894" sldId="408"/>
            <ac:spMk id="2" creationId="{82725326-16F2-4B98-AD5B-B91AF29D83C8}"/>
          </ac:spMkLst>
        </pc:spChg>
        <pc:spChg chg="del">
          <ac:chgData name="Edgar Voortman" userId="ea276f1b-ef3f-4153-b96a-557312eda525" providerId="ADAL" clId="{F599CE89-8245-43D5-8C19-BDCFAF18C304}" dt="2021-11-03T23:26:45.458" v="2241" actId="931"/>
          <ac:spMkLst>
            <pc:docMk/>
            <pc:sldMk cId="418540894" sldId="408"/>
            <ac:spMk id="3" creationId="{9C612C1E-F459-46C2-87EF-54D51B05389E}"/>
          </ac:spMkLst>
        </pc:spChg>
        <pc:picChg chg="add mod">
          <ac:chgData name="Edgar Voortman" userId="ea276f1b-ef3f-4153-b96a-557312eda525" providerId="ADAL" clId="{F599CE89-8245-43D5-8C19-BDCFAF18C304}" dt="2021-11-04T21:43:51.391" v="2833" actId="1076"/>
          <ac:picMkLst>
            <pc:docMk/>
            <pc:sldMk cId="418540894" sldId="408"/>
            <ac:picMk id="5" creationId="{390CD9B9-6154-4333-BAAC-95C5C3B1D7A2}"/>
          </ac:picMkLst>
        </pc:picChg>
        <pc:picChg chg="add mod">
          <ac:chgData name="Edgar Voortman" userId="ea276f1b-ef3f-4153-b96a-557312eda525" providerId="ADAL" clId="{F599CE89-8245-43D5-8C19-BDCFAF18C304}" dt="2021-11-04T21:49:23.173" v="2846" actId="1038"/>
          <ac:picMkLst>
            <pc:docMk/>
            <pc:sldMk cId="418540894" sldId="408"/>
            <ac:picMk id="7" creationId="{9BE143D9-B58D-4D31-AC25-A191D20E0935}"/>
          </ac:picMkLst>
        </pc:picChg>
        <pc:picChg chg="add del mod">
          <ac:chgData name="Edgar Voortman" userId="ea276f1b-ef3f-4153-b96a-557312eda525" providerId="ADAL" clId="{F599CE89-8245-43D5-8C19-BDCFAF18C304}" dt="2021-11-03T23:28:28.574" v="2255" actId="478"/>
          <ac:picMkLst>
            <pc:docMk/>
            <pc:sldMk cId="418540894" sldId="408"/>
            <ac:picMk id="9" creationId="{1485E256-824F-42AB-BD91-C1F40DC44E3A}"/>
          </ac:picMkLst>
        </pc:picChg>
        <pc:picChg chg="add mod">
          <ac:chgData name="Edgar Voortman" userId="ea276f1b-ef3f-4153-b96a-557312eda525" providerId="ADAL" clId="{F599CE89-8245-43D5-8C19-BDCFAF18C304}" dt="2021-11-04T21:49:20.010" v="2838" actId="14100"/>
          <ac:picMkLst>
            <pc:docMk/>
            <pc:sldMk cId="418540894" sldId="408"/>
            <ac:picMk id="15362" creationId="{02EA36FD-C04E-42A8-801C-0B5FC6524FB3}"/>
          </ac:picMkLst>
        </pc:picChg>
      </pc:sldChg>
      <pc:sldChg chg="addSp modSp add">
        <pc:chgData name="Edgar Voortman" userId="ea276f1b-ef3f-4153-b96a-557312eda525" providerId="ADAL" clId="{F599CE89-8245-43D5-8C19-BDCFAF18C304}" dt="2021-11-03T23:28:18.602" v="2254" actId="14100"/>
        <pc:sldMkLst>
          <pc:docMk/>
          <pc:sldMk cId="1010421461" sldId="409"/>
        </pc:sldMkLst>
        <pc:picChg chg="add mod">
          <ac:chgData name="Edgar Voortman" userId="ea276f1b-ef3f-4153-b96a-557312eda525" providerId="ADAL" clId="{F599CE89-8245-43D5-8C19-BDCFAF18C304}" dt="2021-11-03T23:28:18.602" v="2254" actId="14100"/>
          <ac:picMkLst>
            <pc:docMk/>
            <pc:sldMk cId="1010421461" sldId="409"/>
            <ac:picMk id="2" creationId="{099BD37E-0C0E-4109-99AB-F33A9182FCFB}"/>
          </ac:picMkLst>
        </pc:picChg>
      </pc:sldChg>
      <pc:sldChg chg="addSp delSp modSp add">
        <pc:chgData name="Edgar Voortman" userId="ea276f1b-ef3f-4153-b96a-557312eda525" providerId="ADAL" clId="{F599CE89-8245-43D5-8C19-BDCFAF18C304}" dt="2021-11-03T23:33:58.229" v="2427" actId="14100"/>
        <pc:sldMkLst>
          <pc:docMk/>
          <pc:sldMk cId="1769231355" sldId="410"/>
        </pc:sldMkLst>
        <pc:spChg chg="mod">
          <ac:chgData name="Edgar Voortman" userId="ea276f1b-ef3f-4153-b96a-557312eda525" providerId="ADAL" clId="{F599CE89-8245-43D5-8C19-BDCFAF18C304}" dt="2021-11-03T23:30:50.601" v="2361" actId="20577"/>
          <ac:spMkLst>
            <pc:docMk/>
            <pc:sldMk cId="1769231355" sldId="410"/>
            <ac:spMk id="2" creationId="{902490E5-70B0-4386-AE50-E853795EF427}"/>
          </ac:spMkLst>
        </pc:spChg>
        <pc:spChg chg="del">
          <ac:chgData name="Edgar Voortman" userId="ea276f1b-ef3f-4153-b96a-557312eda525" providerId="ADAL" clId="{F599CE89-8245-43D5-8C19-BDCFAF18C304}" dt="2021-11-03T23:32:34.011" v="2362"/>
          <ac:spMkLst>
            <pc:docMk/>
            <pc:sldMk cId="1769231355" sldId="410"/>
            <ac:spMk id="3" creationId="{D6B1BB1B-68C6-4AC5-B132-44E55567F0FE}"/>
          </ac:spMkLst>
        </pc:spChg>
        <pc:spChg chg="add mod">
          <ac:chgData name="Edgar Voortman" userId="ea276f1b-ef3f-4153-b96a-557312eda525" providerId="ADAL" clId="{F599CE89-8245-43D5-8C19-BDCFAF18C304}" dt="2021-11-03T23:33:58.229" v="2427" actId="14100"/>
          <ac:spMkLst>
            <pc:docMk/>
            <pc:sldMk cId="1769231355" sldId="410"/>
            <ac:spMk id="4" creationId="{3AF70ED2-BE50-40BD-B156-5553D71F953B}"/>
          </ac:spMkLst>
        </pc:spChg>
        <pc:picChg chg="add mod">
          <ac:chgData name="Edgar Voortman" userId="ea276f1b-ef3f-4153-b96a-557312eda525" providerId="ADAL" clId="{F599CE89-8245-43D5-8C19-BDCFAF18C304}" dt="2021-11-03T23:32:44.336" v="2368" actId="1035"/>
          <ac:picMkLst>
            <pc:docMk/>
            <pc:sldMk cId="1769231355" sldId="410"/>
            <ac:picMk id="5122" creationId="{470003E9-8185-40FE-9747-40D6D5836E45}"/>
          </ac:picMkLst>
        </pc:picChg>
      </pc:sldChg>
      <pc:sldChg chg="addSp modSp add">
        <pc:chgData name="Edgar Voortman" userId="ea276f1b-ef3f-4153-b96a-557312eda525" providerId="ADAL" clId="{F599CE89-8245-43D5-8C19-BDCFAF18C304}" dt="2021-11-03T23:35:25.518" v="2431" actId="14100"/>
        <pc:sldMkLst>
          <pc:docMk/>
          <pc:sldMk cId="3090792038" sldId="411"/>
        </pc:sldMkLst>
        <pc:picChg chg="add mod">
          <ac:chgData name="Edgar Voortman" userId="ea276f1b-ef3f-4153-b96a-557312eda525" providerId="ADAL" clId="{F599CE89-8245-43D5-8C19-BDCFAF18C304}" dt="2021-11-03T23:35:25.518" v="2431" actId="14100"/>
          <ac:picMkLst>
            <pc:docMk/>
            <pc:sldMk cId="3090792038" sldId="411"/>
            <ac:picMk id="6146" creationId="{16CB72D3-AA09-4805-BDC2-71B2C1E849F6}"/>
          </ac:picMkLst>
        </pc:picChg>
      </pc:sldChg>
      <pc:sldChg chg="addSp modSp add">
        <pc:chgData name="Edgar Voortman" userId="ea276f1b-ef3f-4153-b96a-557312eda525" providerId="ADAL" clId="{F599CE89-8245-43D5-8C19-BDCFAF18C304}" dt="2021-11-04T14:54:49.422" v="2544" actId="20577"/>
        <pc:sldMkLst>
          <pc:docMk/>
          <pc:sldMk cId="1044234449" sldId="412"/>
        </pc:sldMkLst>
        <pc:spChg chg="mod">
          <ac:chgData name="Edgar Voortman" userId="ea276f1b-ef3f-4153-b96a-557312eda525" providerId="ADAL" clId="{F599CE89-8245-43D5-8C19-BDCFAF18C304}" dt="2021-11-04T14:54:49.422" v="2544" actId="20577"/>
          <ac:spMkLst>
            <pc:docMk/>
            <pc:sldMk cId="1044234449" sldId="412"/>
            <ac:spMk id="2" creationId="{BF3CE9ED-006B-439D-85B7-958F60C63137}"/>
          </ac:spMkLst>
        </pc:spChg>
        <pc:picChg chg="add mod">
          <ac:chgData name="Edgar Voortman" userId="ea276f1b-ef3f-4153-b96a-557312eda525" providerId="ADAL" clId="{F599CE89-8245-43D5-8C19-BDCFAF18C304}" dt="2021-11-04T14:54:44.791" v="2527" actId="1076"/>
          <ac:picMkLst>
            <pc:docMk/>
            <pc:sldMk cId="1044234449" sldId="412"/>
            <ac:picMk id="8194" creationId="{86A130C1-E4E0-461A-9E6E-403401DE4994}"/>
          </ac:picMkLst>
        </pc:picChg>
      </pc:sldChg>
      <pc:sldChg chg="addSp modSp add">
        <pc:chgData name="Edgar Voortman" userId="ea276f1b-ef3f-4153-b96a-557312eda525" providerId="ADAL" clId="{F599CE89-8245-43D5-8C19-BDCFAF18C304}" dt="2021-11-04T20:56:13.377" v="2607" actId="5793"/>
        <pc:sldMkLst>
          <pc:docMk/>
          <pc:sldMk cId="2676428486" sldId="413"/>
        </pc:sldMkLst>
        <pc:spChg chg="mod">
          <ac:chgData name="Edgar Voortman" userId="ea276f1b-ef3f-4153-b96a-557312eda525" providerId="ADAL" clId="{F599CE89-8245-43D5-8C19-BDCFAF18C304}" dt="2021-11-04T20:56:13.377" v="2607" actId="5793"/>
          <ac:spMkLst>
            <pc:docMk/>
            <pc:sldMk cId="2676428486" sldId="413"/>
            <ac:spMk id="2" creationId="{928E1047-E09F-4ED1-9868-6E7266F116C7}"/>
          </ac:spMkLst>
        </pc:spChg>
        <pc:picChg chg="add mod">
          <ac:chgData name="Edgar Voortman" userId="ea276f1b-ef3f-4153-b96a-557312eda525" providerId="ADAL" clId="{F599CE89-8245-43D5-8C19-BDCFAF18C304}" dt="2021-11-04T14:57:09.531" v="2573" actId="14100"/>
          <ac:picMkLst>
            <pc:docMk/>
            <pc:sldMk cId="2676428486" sldId="413"/>
            <ac:picMk id="9218" creationId="{62632CCA-4A98-4CC1-A5D4-864852853273}"/>
          </ac:picMkLst>
        </pc:picChg>
        <pc:picChg chg="add mod">
          <ac:chgData name="Edgar Voortman" userId="ea276f1b-ef3f-4153-b96a-557312eda525" providerId="ADAL" clId="{F599CE89-8245-43D5-8C19-BDCFAF18C304}" dt="2021-11-04T14:57:38.617" v="2576" actId="1076"/>
          <ac:picMkLst>
            <pc:docMk/>
            <pc:sldMk cId="2676428486" sldId="413"/>
            <ac:picMk id="9220" creationId="{A09ED4ED-70E8-4F86-BCB6-0E061514A7B8}"/>
          </ac:picMkLst>
        </pc:picChg>
      </pc:sldChg>
      <pc:sldChg chg="addSp delSp modSp add">
        <pc:chgData name="Edgar Voortman" userId="ea276f1b-ef3f-4153-b96a-557312eda525" providerId="ADAL" clId="{F599CE89-8245-43D5-8C19-BDCFAF18C304}" dt="2021-11-04T15:00:06.920" v="2605" actId="14100"/>
        <pc:sldMkLst>
          <pc:docMk/>
          <pc:sldMk cId="1326151886" sldId="414"/>
        </pc:sldMkLst>
        <pc:spChg chg="mod">
          <ac:chgData name="Edgar Voortman" userId="ea276f1b-ef3f-4153-b96a-557312eda525" providerId="ADAL" clId="{F599CE89-8245-43D5-8C19-BDCFAF18C304}" dt="2021-11-04T14:59:51.784" v="2601" actId="20577"/>
          <ac:spMkLst>
            <pc:docMk/>
            <pc:sldMk cId="1326151886" sldId="414"/>
            <ac:spMk id="2" creationId="{A83A236F-7574-43FA-9570-98E904AFD28C}"/>
          </ac:spMkLst>
        </pc:spChg>
        <pc:spChg chg="del">
          <ac:chgData name="Edgar Voortman" userId="ea276f1b-ef3f-4153-b96a-557312eda525" providerId="ADAL" clId="{F599CE89-8245-43D5-8C19-BDCFAF18C304}" dt="2021-11-04T14:59:35.549" v="2582"/>
          <ac:spMkLst>
            <pc:docMk/>
            <pc:sldMk cId="1326151886" sldId="414"/>
            <ac:spMk id="3" creationId="{420BC456-6C2B-453A-9CEF-CCB4AE2DD09C}"/>
          </ac:spMkLst>
        </pc:spChg>
        <pc:picChg chg="add mod">
          <ac:chgData name="Edgar Voortman" userId="ea276f1b-ef3f-4153-b96a-557312eda525" providerId="ADAL" clId="{F599CE89-8245-43D5-8C19-BDCFAF18C304}" dt="2021-11-04T15:00:06.920" v="2605" actId="14100"/>
          <ac:picMkLst>
            <pc:docMk/>
            <pc:sldMk cId="1326151886" sldId="414"/>
            <ac:picMk id="5" creationId="{A7E021BC-1D2D-4A03-8C65-677E3EA2E0DE}"/>
          </ac:picMkLst>
        </pc:picChg>
        <pc:picChg chg="add mod">
          <ac:chgData name="Edgar Voortman" userId="ea276f1b-ef3f-4153-b96a-557312eda525" providerId="ADAL" clId="{F599CE89-8245-43D5-8C19-BDCFAF18C304}" dt="2021-11-04T15:00:01.770" v="2604" actId="14100"/>
          <ac:picMkLst>
            <pc:docMk/>
            <pc:sldMk cId="1326151886" sldId="414"/>
            <ac:picMk id="10242" creationId="{0E50DE5A-3C6A-4E1A-A26C-6A84709D5BEE}"/>
          </ac:picMkLst>
        </pc:picChg>
      </pc:sldChg>
      <pc:sldChg chg="addSp modSp add">
        <pc:chgData name="Edgar Voortman" userId="ea276f1b-ef3f-4153-b96a-557312eda525" providerId="ADAL" clId="{F599CE89-8245-43D5-8C19-BDCFAF18C304}" dt="2021-11-04T21:08:29.793" v="2648" actId="14100"/>
        <pc:sldMkLst>
          <pc:docMk/>
          <pc:sldMk cId="1215136037" sldId="415"/>
        </pc:sldMkLst>
        <pc:spChg chg="mod">
          <ac:chgData name="Edgar Voortman" userId="ea276f1b-ef3f-4153-b96a-557312eda525" providerId="ADAL" clId="{F599CE89-8245-43D5-8C19-BDCFAF18C304}" dt="2021-11-04T20:56:44.114" v="2628" actId="20577"/>
          <ac:spMkLst>
            <pc:docMk/>
            <pc:sldMk cId="1215136037" sldId="415"/>
            <ac:spMk id="2" creationId="{FDA13261-D2FF-4557-86E8-D72B6BA6091F}"/>
          </ac:spMkLst>
        </pc:spChg>
        <pc:picChg chg="add mod">
          <ac:chgData name="Edgar Voortman" userId="ea276f1b-ef3f-4153-b96a-557312eda525" providerId="ADAL" clId="{F599CE89-8245-43D5-8C19-BDCFAF18C304}" dt="2021-11-04T21:08:29.793" v="2648" actId="14100"/>
          <ac:picMkLst>
            <pc:docMk/>
            <pc:sldMk cId="1215136037" sldId="415"/>
            <ac:picMk id="11266" creationId="{308C2C63-45B9-4E41-8B27-55F95D9D004D}"/>
          </ac:picMkLst>
        </pc:picChg>
        <pc:picChg chg="add mod">
          <ac:chgData name="Edgar Voortman" userId="ea276f1b-ef3f-4153-b96a-557312eda525" providerId="ADAL" clId="{F599CE89-8245-43D5-8C19-BDCFAF18C304}" dt="2021-11-04T21:08:25.550" v="2647" actId="14100"/>
          <ac:picMkLst>
            <pc:docMk/>
            <pc:sldMk cId="1215136037" sldId="415"/>
            <ac:picMk id="11268" creationId="{FCE09BBE-7C5B-40C8-B18C-BD33613369C8}"/>
          </ac:picMkLst>
        </pc:picChg>
      </pc:sldChg>
      <pc:sldChg chg="addSp delSp modSp add">
        <pc:chgData name="Edgar Voortman" userId="ea276f1b-ef3f-4153-b96a-557312eda525" providerId="ADAL" clId="{F599CE89-8245-43D5-8C19-BDCFAF18C304}" dt="2021-11-04T21:14:04.916" v="2720" actId="20577"/>
        <pc:sldMkLst>
          <pc:docMk/>
          <pc:sldMk cId="2358141331" sldId="416"/>
        </pc:sldMkLst>
        <pc:spChg chg="mod">
          <ac:chgData name="Edgar Voortman" userId="ea276f1b-ef3f-4153-b96a-557312eda525" providerId="ADAL" clId="{F599CE89-8245-43D5-8C19-BDCFAF18C304}" dt="2021-11-04T21:14:04.916" v="2720" actId="20577"/>
          <ac:spMkLst>
            <pc:docMk/>
            <pc:sldMk cId="2358141331" sldId="416"/>
            <ac:spMk id="2" creationId="{0AFCFDA6-6230-4E8D-9699-10CA207E248E}"/>
          </ac:spMkLst>
        </pc:spChg>
        <pc:spChg chg="del">
          <ac:chgData name="Edgar Voortman" userId="ea276f1b-ef3f-4153-b96a-557312eda525" providerId="ADAL" clId="{F599CE89-8245-43D5-8C19-BDCFAF18C304}" dt="2021-11-04T21:12:44.910" v="2688"/>
          <ac:spMkLst>
            <pc:docMk/>
            <pc:sldMk cId="2358141331" sldId="416"/>
            <ac:spMk id="3" creationId="{78897348-4190-41C4-A532-5FAD7639D50D}"/>
          </ac:spMkLst>
        </pc:spChg>
        <pc:picChg chg="add mod">
          <ac:chgData name="Edgar Voortman" userId="ea276f1b-ef3f-4153-b96a-557312eda525" providerId="ADAL" clId="{F599CE89-8245-43D5-8C19-BDCFAF18C304}" dt="2021-11-04T21:12:55.037" v="2691" actId="14100"/>
          <ac:picMkLst>
            <pc:docMk/>
            <pc:sldMk cId="2358141331" sldId="416"/>
            <ac:picMk id="4" creationId="{24B51BFD-0156-4F8C-A7F6-30C595215586}"/>
          </ac:picMkLst>
        </pc:picChg>
      </pc:sldChg>
      <pc:sldChg chg="modSp add ord">
        <pc:chgData name="Edgar Voortman" userId="ea276f1b-ef3f-4153-b96a-557312eda525" providerId="ADAL" clId="{F599CE89-8245-43D5-8C19-BDCFAF18C304}" dt="2021-11-04T23:28:39.418" v="3451"/>
        <pc:sldMkLst>
          <pc:docMk/>
          <pc:sldMk cId="3210126148" sldId="417"/>
        </pc:sldMkLst>
        <pc:spChg chg="mod">
          <ac:chgData name="Edgar Voortman" userId="ea276f1b-ef3f-4153-b96a-557312eda525" providerId="ADAL" clId="{F599CE89-8245-43D5-8C19-BDCFAF18C304}" dt="2021-11-04T21:15:45.399" v="2755" actId="20577"/>
          <ac:spMkLst>
            <pc:docMk/>
            <pc:sldMk cId="3210126148" sldId="417"/>
            <ac:spMk id="2" creationId="{E01752E3-BCCC-41D7-9172-679DAF0BA27E}"/>
          </ac:spMkLst>
        </pc:spChg>
        <pc:spChg chg="mod">
          <ac:chgData name="Edgar Voortman" userId="ea276f1b-ef3f-4153-b96a-557312eda525" providerId="ADAL" clId="{F599CE89-8245-43D5-8C19-BDCFAF18C304}" dt="2021-11-04T22:25:36.648" v="2956" actId="20577"/>
          <ac:spMkLst>
            <pc:docMk/>
            <pc:sldMk cId="3210126148" sldId="417"/>
            <ac:spMk id="3" creationId="{E2C085A8-005A-47FA-A757-D672A9063A4A}"/>
          </ac:spMkLst>
        </pc:spChg>
      </pc:sldChg>
      <pc:sldChg chg="addSp modSp add">
        <pc:chgData name="Edgar Voortman" userId="ea276f1b-ef3f-4153-b96a-557312eda525" providerId="ADAL" clId="{F599CE89-8245-43D5-8C19-BDCFAF18C304}" dt="2021-11-04T23:34:43.546" v="3626" actId="20577"/>
        <pc:sldMkLst>
          <pc:docMk/>
          <pc:sldMk cId="3640859117" sldId="418"/>
        </pc:sldMkLst>
        <pc:spChg chg="mod">
          <ac:chgData name="Edgar Voortman" userId="ea276f1b-ef3f-4153-b96a-557312eda525" providerId="ADAL" clId="{F599CE89-8245-43D5-8C19-BDCFAF18C304}" dt="2021-11-04T23:34:43.546" v="3626" actId="20577"/>
          <ac:spMkLst>
            <pc:docMk/>
            <pc:sldMk cId="3640859117" sldId="418"/>
            <ac:spMk id="2" creationId="{9CAD3246-E372-484D-AF7F-DE7B1B2883D4}"/>
          </ac:spMkLst>
        </pc:spChg>
        <pc:spChg chg="mod">
          <ac:chgData name="Edgar Voortman" userId="ea276f1b-ef3f-4153-b96a-557312eda525" providerId="ADAL" clId="{F599CE89-8245-43D5-8C19-BDCFAF18C304}" dt="2021-11-04T22:57:18.895" v="3449" actId="20577"/>
          <ac:spMkLst>
            <pc:docMk/>
            <pc:sldMk cId="3640859117" sldId="418"/>
            <ac:spMk id="3" creationId="{42C0E636-AD0F-4289-95B9-263001008249}"/>
          </ac:spMkLst>
        </pc:spChg>
        <pc:picChg chg="add mod">
          <ac:chgData name="Edgar Voortman" userId="ea276f1b-ef3f-4153-b96a-557312eda525" providerId="ADAL" clId="{F599CE89-8245-43D5-8C19-BDCFAF18C304}" dt="2021-11-04T23:34:15.875" v="3601" actId="1076"/>
          <ac:picMkLst>
            <pc:docMk/>
            <pc:sldMk cId="3640859117" sldId="418"/>
            <ac:picMk id="5" creationId="{5C6F68DF-5388-4C0C-90AB-387F2D37D3ED}"/>
          </ac:picMkLst>
        </pc:picChg>
        <pc:picChg chg="add mod modCrop">
          <ac:chgData name="Edgar Voortman" userId="ea276f1b-ef3f-4153-b96a-557312eda525" providerId="ADAL" clId="{F599CE89-8245-43D5-8C19-BDCFAF18C304}" dt="2021-11-04T23:34:28.852" v="3624" actId="1036"/>
          <ac:picMkLst>
            <pc:docMk/>
            <pc:sldMk cId="3640859117" sldId="418"/>
            <ac:picMk id="18434" creationId="{64F28964-2696-4494-841D-9E7AD6E99AFA}"/>
          </ac:picMkLst>
        </pc:picChg>
      </pc:sldChg>
      <pc:sldChg chg="addSp modSp add del">
        <pc:chgData name="Edgar Voortman" userId="ea276f1b-ef3f-4153-b96a-557312eda525" providerId="ADAL" clId="{F599CE89-8245-43D5-8C19-BDCFAF18C304}" dt="2021-11-04T21:24:16.363" v="2768" actId="2696"/>
        <pc:sldMkLst>
          <pc:docMk/>
          <pc:sldMk cId="3837451813" sldId="419"/>
        </pc:sldMkLst>
        <pc:spChg chg="add">
          <ac:chgData name="Edgar Voortman" userId="ea276f1b-ef3f-4153-b96a-557312eda525" providerId="ADAL" clId="{F599CE89-8245-43D5-8C19-BDCFAF18C304}" dt="2021-11-04T21:22:35.270" v="2763"/>
          <ac:spMkLst>
            <pc:docMk/>
            <pc:sldMk cId="3837451813" sldId="419"/>
            <ac:spMk id="3" creationId="{62454C9F-9E58-4988-B81E-BF39126A949C}"/>
          </ac:spMkLst>
        </pc:spChg>
        <pc:spChg chg="add">
          <ac:chgData name="Edgar Voortman" userId="ea276f1b-ef3f-4153-b96a-557312eda525" providerId="ADAL" clId="{F599CE89-8245-43D5-8C19-BDCFAF18C304}" dt="2021-11-04T21:22:35.270" v="2763"/>
          <ac:spMkLst>
            <pc:docMk/>
            <pc:sldMk cId="3837451813" sldId="419"/>
            <ac:spMk id="4" creationId="{86EB3CF5-6394-4F44-B5E8-208C310B4D75}"/>
          </ac:spMkLst>
        </pc:spChg>
        <pc:spChg chg="add">
          <ac:chgData name="Edgar Voortman" userId="ea276f1b-ef3f-4153-b96a-557312eda525" providerId="ADAL" clId="{F599CE89-8245-43D5-8C19-BDCFAF18C304}" dt="2021-11-04T21:22:35.270" v="2763"/>
          <ac:spMkLst>
            <pc:docMk/>
            <pc:sldMk cId="3837451813" sldId="419"/>
            <ac:spMk id="5" creationId="{B43A7A73-C49A-4A75-A6D1-CDF5E2149B58}"/>
          </ac:spMkLst>
        </pc:spChg>
        <pc:spChg chg="add">
          <ac:chgData name="Edgar Voortman" userId="ea276f1b-ef3f-4153-b96a-557312eda525" providerId="ADAL" clId="{F599CE89-8245-43D5-8C19-BDCFAF18C304}" dt="2021-11-04T21:22:35.270" v="2763"/>
          <ac:spMkLst>
            <pc:docMk/>
            <pc:sldMk cId="3837451813" sldId="419"/>
            <ac:spMk id="6" creationId="{FB0005DD-07F6-46AA-9A90-BA0CDA604903}"/>
          </ac:spMkLst>
        </pc:spChg>
        <pc:spChg chg="add">
          <ac:chgData name="Edgar Voortman" userId="ea276f1b-ef3f-4153-b96a-557312eda525" providerId="ADAL" clId="{F599CE89-8245-43D5-8C19-BDCFAF18C304}" dt="2021-11-04T21:22:35.270" v="2763"/>
          <ac:spMkLst>
            <pc:docMk/>
            <pc:sldMk cId="3837451813" sldId="419"/>
            <ac:spMk id="7" creationId="{C41BABEC-F6DC-4A66-A335-62B0921B4934}"/>
          </ac:spMkLst>
        </pc:spChg>
        <pc:spChg chg="add">
          <ac:chgData name="Edgar Voortman" userId="ea276f1b-ef3f-4153-b96a-557312eda525" providerId="ADAL" clId="{F599CE89-8245-43D5-8C19-BDCFAF18C304}" dt="2021-11-04T21:22:35.270" v="2763"/>
          <ac:spMkLst>
            <pc:docMk/>
            <pc:sldMk cId="3837451813" sldId="419"/>
            <ac:spMk id="8" creationId="{77596379-7B7F-4CAB-9C28-C3EFC8625DD3}"/>
          </ac:spMkLst>
        </pc:spChg>
        <pc:spChg chg="add">
          <ac:chgData name="Edgar Voortman" userId="ea276f1b-ef3f-4153-b96a-557312eda525" providerId="ADAL" clId="{F599CE89-8245-43D5-8C19-BDCFAF18C304}" dt="2021-11-04T21:22:35.270" v="2763"/>
          <ac:spMkLst>
            <pc:docMk/>
            <pc:sldMk cId="3837451813" sldId="419"/>
            <ac:spMk id="12" creationId="{C0908576-F2DD-4390-AE3E-F1254B0FB0A6}"/>
          </ac:spMkLst>
        </pc:spChg>
        <pc:spChg chg="add">
          <ac:chgData name="Edgar Voortman" userId="ea276f1b-ef3f-4153-b96a-557312eda525" providerId="ADAL" clId="{F599CE89-8245-43D5-8C19-BDCFAF18C304}" dt="2021-11-04T21:22:35.270" v="2763"/>
          <ac:spMkLst>
            <pc:docMk/>
            <pc:sldMk cId="3837451813" sldId="419"/>
            <ac:spMk id="13" creationId="{0B3F4AA4-94CA-489B-A5AF-7B39AE3EDFE2}"/>
          </ac:spMkLst>
        </pc:spChg>
        <pc:grpChg chg="add mod">
          <ac:chgData name="Edgar Voortman" userId="ea276f1b-ef3f-4153-b96a-557312eda525" providerId="ADAL" clId="{F599CE89-8245-43D5-8C19-BDCFAF18C304}" dt="2021-11-04T21:22:35.270" v="2763"/>
          <ac:grpSpMkLst>
            <pc:docMk/>
            <pc:sldMk cId="3837451813" sldId="419"/>
            <ac:grpSpMk id="9" creationId="{28CA06BB-BAE2-4939-BA89-60FD006DD53B}"/>
          </ac:grpSpMkLst>
        </pc:grpChg>
        <pc:grpChg chg="add mod">
          <ac:chgData name="Edgar Voortman" userId="ea276f1b-ef3f-4153-b96a-557312eda525" providerId="ADAL" clId="{F599CE89-8245-43D5-8C19-BDCFAF18C304}" dt="2021-11-04T21:22:35.270" v="2763"/>
          <ac:grpSpMkLst>
            <pc:docMk/>
            <pc:sldMk cId="3837451813" sldId="419"/>
            <ac:grpSpMk id="14" creationId="{016643B3-8216-4914-AC86-BA345F941D3A}"/>
          </ac:grpSpMkLst>
        </pc:grpChg>
        <pc:graphicFrameChg chg="add">
          <ac:chgData name="Edgar Voortman" userId="ea276f1b-ef3f-4153-b96a-557312eda525" providerId="ADAL" clId="{F599CE89-8245-43D5-8C19-BDCFAF18C304}" dt="2021-11-04T21:22:35.270" v="2763"/>
          <ac:graphicFrameMkLst>
            <pc:docMk/>
            <pc:sldMk cId="3837451813" sldId="419"/>
            <ac:graphicFrameMk id="2" creationId="{91AE351B-D2BB-4D00-B2DC-8CD2812469CD}"/>
          </ac:graphicFrameMkLst>
        </pc:graphicFrameChg>
      </pc:sldChg>
      <pc:sldChg chg="addSp delSp modSp add">
        <pc:chgData name="Edgar Voortman" userId="ea276f1b-ef3f-4153-b96a-557312eda525" providerId="ADAL" clId="{F599CE89-8245-43D5-8C19-BDCFAF18C304}" dt="2021-11-04T22:47:14.939" v="2990" actId="1076"/>
        <pc:sldMkLst>
          <pc:docMk/>
          <pc:sldMk cId="1476777198" sldId="420"/>
        </pc:sldMkLst>
        <pc:spChg chg="add del mod">
          <ac:chgData name="Edgar Voortman" userId="ea276f1b-ef3f-4153-b96a-557312eda525" providerId="ADAL" clId="{F599CE89-8245-43D5-8C19-BDCFAF18C304}" dt="2021-11-04T22:46:52.878" v="2988" actId="478"/>
          <ac:spMkLst>
            <pc:docMk/>
            <pc:sldMk cId="1476777198" sldId="420"/>
            <ac:spMk id="3" creationId="{FE41E143-12A2-4F48-8FD1-FE1D5ED8C19E}"/>
          </ac:spMkLst>
        </pc:spChg>
        <pc:spChg chg="add del mod">
          <ac:chgData name="Edgar Voortman" userId="ea276f1b-ef3f-4153-b96a-557312eda525" providerId="ADAL" clId="{F599CE89-8245-43D5-8C19-BDCFAF18C304}" dt="2021-11-04T22:46:52.878" v="2988" actId="478"/>
          <ac:spMkLst>
            <pc:docMk/>
            <pc:sldMk cId="1476777198" sldId="420"/>
            <ac:spMk id="4" creationId="{5DB03854-08FA-4AC2-9472-4156093BFFCF}"/>
          </ac:spMkLst>
        </pc:spChg>
        <pc:spChg chg="add del mod">
          <ac:chgData name="Edgar Voortman" userId="ea276f1b-ef3f-4153-b96a-557312eda525" providerId="ADAL" clId="{F599CE89-8245-43D5-8C19-BDCFAF18C304}" dt="2021-11-04T22:46:42.641" v="2987" actId="478"/>
          <ac:spMkLst>
            <pc:docMk/>
            <pc:sldMk cId="1476777198" sldId="420"/>
            <ac:spMk id="5" creationId="{5B22B32F-2005-4AA6-9D83-A64D14E0BE04}"/>
          </ac:spMkLst>
        </pc:spChg>
        <pc:spChg chg="add del mod">
          <ac:chgData name="Edgar Voortman" userId="ea276f1b-ef3f-4153-b96a-557312eda525" providerId="ADAL" clId="{F599CE89-8245-43D5-8C19-BDCFAF18C304}" dt="2021-11-04T22:46:52.878" v="2988" actId="478"/>
          <ac:spMkLst>
            <pc:docMk/>
            <pc:sldMk cId="1476777198" sldId="420"/>
            <ac:spMk id="6" creationId="{CBDEE27D-6839-451B-A263-76B57DA05360}"/>
          </ac:spMkLst>
        </pc:spChg>
        <pc:spChg chg="add del mod">
          <ac:chgData name="Edgar Voortman" userId="ea276f1b-ef3f-4153-b96a-557312eda525" providerId="ADAL" clId="{F599CE89-8245-43D5-8C19-BDCFAF18C304}" dt="2021-11-04T22:46:52.878" v="2988" actId="478"/>
          <ac:spMkLst>
            <pc:docMk/>
            <pc:sldMk cId="1476777198" sldId="420"/>
            <ac:spMk id="7" creationId="{FCDE2CE0-E121-4594-8F4D-B40366AC11F2}"/>
          </ac:spMkLst>
        </pc:spChg>
        <pc:spChg chg="add del mod">
          <ac:chgData name="Edgar Voortman" userId="ea276f1b-ef3f-4153-b96a-557312eda525" providerId="ADAL" clId="{F599CE89-8245-43D5-8C19-BDCFAF18C304}" dt="2021-11-04T22:46:52.878" v="2988" actId="478"/>
          <ac:spMkLst>
            <pc:docMk/>
            <pc:sldMk cId="1476777198" sldId="420"/>
            <ac:spMk id="8" creationId="{86F842DC-4E26-4F94-8496-6FD311E94B27}"/>
          </ac:spMkLst>
        </pc:spChg>
        <pc:spChg chg="add del mod">
          <ac:chgData name="Edgar Voortman" userId="ea276f1b-ef3f-4153-b96a-557312eda525" providerId="ADAL" clId="{F599CE89-8245-43D5-8C19-BDCFAF18C304}" dt="2021-11-04T22:46:52.878" v="2988" actId="478"/>
          <ac:spMkLst>
            <pc:docMk/>
            <pc:sldMk cId="1476777198" sldId="420"/>
            <ac:spMk id="10" creationId="{89BFC590-632D-4B1D-B694-6EE31BA501AC}"/>
          </ac:spMkLst>
        </pc:spChg>
        <pc:spChg chg="add del mod">
          <ac:chgData name="Edgar Voortman" userId="ea276f1b-ef3f-4153-b96a-557312eda525" providerId="ADAL" clId="{F599CE89-8245-43D5-8C19-BDCFAF18C304}" dt="2021-11-04T22:46:52.878" v="2988" actId="478"/>
          <ac:spMkLst>
            <pc:docMk/>
            <pc:sldMk cId="1476777198" sldId="420"/>
            <ac:spMk id="11" creationId="{E29BAEF2-0EE4-4433-8BE4-F76F3A26D6F9}"/>
          </ac:spMkLst>
        </pc:spChg>
        <pc:spChg chg="add">
          <ac:chgData name="Edgar Voortman" userId="ea276f1b-ef3f-4153-b96a-557312eda525" providerId="ADAL" clId="{F599CE89-8245-43D5-8C19-BDCFAF18C304}" dt="2021-11-04T21:35:21.471" v="2792"/>
          <ac:spMkLst>
            <pc:docMk/>
            <pc:sldMk cId="1476777198" sldId="420"/>
            <ac:spMk id="13" creationId="{58F03C31-1674-4EC1-B7EF-2C706725CB7B}"/>
          </ac:spMkLst>
        </pc:spChg>
        <pc:spChg chg="add">
          <ac:chgData name="Edgar Voortman" userId="ea276f1b-ef3f-4153-b96a-557312eda525" providerId="ADAL" clId="{F599CE89-8245-43D5-8C19-BDCFAF18C304}" dt="2021-11-04T21:35:21.471" v="2792"/>
          <ac:spMkLst>
            <pc:docMk/>
            <pc:sldMk cId="1476777198" sldId="420"/>
            <ac:spMk id="14" creationId="{8EC8D81D-1B69-4853-9DD9-C0655DD614BC}"/>
          </ac:spMkLst>
        </pc:spChg>
        <pc:spChg chg="add">
          <ac:chgData name="Edgar Voortman" userId="ea276f1b-ef3f-4153-b96a-557312eda525" providerId="ADAL" clId="{F599CE89-8245-43D5-8C19-BDCFAF18C304}" dt="2021-11-04T21:35:21.471" v="2792"/>
          <ac:spMkLst>
            <pc:docMk/>
            <pc:sldMk cId="1476777198" sldId="420"/>
            <ac:spMk id="15" creationId="{79951EC0-1E65-4FC9-A95C-5E1CEF80AEE7}"/>
          </ac:spMkLst>
        </pc:spChg>
        <pc:spChg chg="add">
          <ac:chgData name="Edgar Voortman" userId="ea276f1b-ef3f-4153-b96a-557312eda525" providerId="ADAL" clId="{F599CE89-8245-43D5-8C19-BDCFAF18C304}" dt="2021-11-04T21:35:21.471" v="2792"/>
          <ac:spMkLst>
            <pc:docMk/>
            <pc:sldMk cId="1476777198" sldId="420"/>
            <ac:spMk id="16" creationId="{3213AD85-C7DF-4E98-90F0-A9966A7CADA7}"/>
          </ac:spMkLst>
        </pc:spChg>
        <pc:grpChg chg="add del mod">
          <ac:chgData name="Edgar Voortman" userId="ea276f1b-ef3f-4153-b96a-557312eda525" providerId="ADAL" clId="{F599CE89-8245-43D5-8C19-BDCFAF18C304}" dt="2021-11-04T22:46:52.878" v="2988" actId="478"/>
          <ac:grpSpMkLst>
            <pc:docMk/>
            <pc:sldMk cId="1476777198" sldId="420"/>
            <ac:grpSpMk id="9" creationId="{E3C26A43-E090-45CB-9B71-8459D0489D76}"/>
          </ac:grpSpMkLst>
        </pc:grpChg>
        <pc:grpChg chg="add del mod">
          <ac:chgData name="Edgar Voortman" userId="ea276f1b-ef3f-4153-b96a-557312eda525" providerId="ADAL" clId="{F599CE89-8245-43D5-8C19-BDCFAF18C304}" dt="2021-11-04T22:46:52.878" v="2988" actId="478"/>
          <ac:grpSpMkLst>
            <pc:docMk/>
            <pc:sldMk cId="1476777198" sldId="420"/>
            <ac:grpSpMk id="12" creationId="{D6B58311-23F5-43FF-9BC2-984A96B739CE}"/>
          </ac:grpSpMkLst>
        </pc:grpChg>
        <pc:graphicFrameChg chg="add mod modGraphic">
          <ac:chgData name="Edgar Voortman" userId="ea276f1b-ef3f-4153-b96a-557312eda525" providerId="ADAL" clId="{F599CE89-8245-43D5-8C19-BDCFAF18C304}" dt="2021-11-04T22:47:14.939" v="2990" actId="1076"/>
          <ac:graphicFrameMkLst>
            <pc:docMk/>
            <pc:sldMk cId="1476777198" sldId="420"/>
            <ac:graphicFrameMk id="2" creationId="{73C8EFC6-3769-4C60-8DE8-BA58B40F27BC}"/>
          </ac:graphicFrameMkLst>
        </pc:graphicFrameChg>
        <pc:picChg chg="add del">
          <ac:chgData name="Edgar Voortman" userId="ea276f1b-ef3f-4153-b96a-557312eda525" providerId="ADAL" clId="{F599CE89-8245-43D5-8C19-BDCFAF18C304}" dt="2021-11-04T21:54:37.003" v="2848"/>
          <ac:picMkLst>
            <pc:docMk/>
            <pc:sldMk cId="1476777198" sldId="420"/>
            <ac:picMk id="17" creationId="{9DC5E236-D8B2-4748-AD65-1B72A74761F2}"/>
          </ac:picMkLst>
        </pc:picChg>
      </pc:sldChg>
      <pc:sldChg chg="addSp delSp modSp add">
        <pc:chgData name="Edgar Voortman" userId="ea276f1b-ef3f-4153-b96a-557312eda525" providerId="ADAL" clId="{F599CE89-8245-43D5-8C19-BDCFAF18C304}" dt="2021-11-04T22:20:03.931" v="2909" actId="478"/>
        <pc:sldMkLst>
          <pc:docMk/>
          <pc:sldMk cId="1927925025" sldId="421"/>
        </pc:sldMkLst>
        <pc:spChg chg="mod">
          <ac:chgData name="Edgar Voortman" userId="ea276f1b-ef3f-4153-b96a-557312eda525" providerId="ADAL" clId="{F599CE89-8245-43D5-8C19-BDCFAF18C304}" dt="2021-11-04T21:42:05.001" v="2826" actId="20577"/>
          <ac:spMkLst>
            <pc:docMk/>
            <pc:sldMk cId="1927925025" sldId="421"/>
            <ac:spMk id="2" creationId="{7ABBDB86-46F2-4BFD-91E6-5301017BC752}"/>
          </ac:spMkLst>
        </pc:spChg>
        <pc:spChg chg="del mod">
          <ac:chgData name="Edgar Voortman" userId="ea276f1b-ef3f-4153-b96a-557312eda525" providerId="ADAL" clId="{F599CE89-8245-43D5-8C19-BDCFAF18C304}" dt="2021-11-04T22:20:03.931" v="2909" actId="478"/>
          <ac:spMkLst>
            <pc:docMk/>
            <pc:sldMk cId="1927925025" sldId="421"/>
            <ac:spMk id="3" creationId="{4F282437-61E0-479E-BF48-9F96A6E66A06}"/>
          </ac:spMkLst>
        </pc:spChg>
        <pc:picChg chg="add mod">
          <ac:chgData name="Edgar Voortman" userId="ea276f1b-ef3f-4153-b96a-557312eda525" providerId="ADAL" clId="{F599CE89-8245-43D5-8C19-BDCFAF18C304}" dt="2021-11-04T21:43:23.336" v="2828" actId="1076"/>
          <ac:picMkLst>
            <pc:docMk/>
            <pc:sldMk cId="1927925025" sldId="421"/>
            <ac:picMk id="14338" creationId="{88D1AF3F-2FB0-45D0-A19E-5B11EBD1DC5B}"/>
          </ac:picMkLst>
        </pc:picChg>
      </pc:sldChg>
      <pc:sldChg chg="addSp modSp add">
        <pc:chgData name="Edgar Voortman" userId="ea276f1b-ef3f-4153-b96a-557312eda525" providerId="ADAL" clId="{F599CE89-8245-43D5-8C19-BDCFAF18C304}" dt="2021-11-04T22:03:17.583" v="2855" actId="14100"/>
        <pc:sldMkLst>
          <pc:docMk/>
          <pc:sldMk cId="1444474885" sldId="422"/>
        </pc:sldMkLst>
        <pc:picChg chg="add mod">
          <ac:chgData name="Edgar Voortman" userId="ea276f1b-ef3f-4153-b96a-557312eda525" providerId="ADAL" clId="{F599CE89-8245-43D5-8C19-BDCFAF18C304}" dt="2021-11-04T22:03:17.583" v="2855" actId="14100"/>
          <ac:picMkLst>
            <pc:docMk/>
            <pc:sldMk cId="1444474885" sldId="422"/>
            <ac:picMk id="2" creationId="{9605C42F-20D8-446A-8409-1969E1A2C7EF}"/>
          </ac:picMkLst>
        </pc:picChg>
      </pc:sldChg>
      <pc:sldChg chg="addSp delSp modSp add">
        <pc:chgData name="Edgar Voortman" userId="ea276f1b-ef3f-4153-b96a-557312eda525" providerId="ADAL" clId="{F599CE89-8245-43D5-8C19-BDCFAF18C304}" dt="2021-11-04T22:19:44.006" v="2893" actId="478"/>
        <pc:sldMkLst>
          <pc:docMk/>
          <pc:sldMk cId="2264911503" sldId="423"/>
        </pc:sldMkLst>
        <pc:spChg chg="mod">
          <ac:chgData name="Edgar Voortman" userId="ea276f1b-ef3f-4153-b96a-557312eda525" providerId="ADAL" clId="{F599CE89-8245-43D5-8C19-BDCFAF18C304}" dt="2021-11-04T22:19:19.802" v="2890" actId="6549"/>
          <ac:spMkLst>
            <pc:docMk/>
            <pc:sldMk cId="2264911503" sldId="423"/>
            <ac:spMk id="2" creationId="{2A8BCBB4-0ED9-4ED4-AC6C-A7DF9896D11B}"/>
          </ac:spMkLst>
        </pc:spChg>
        <pc:spChg chg="del">
          <ac:chgData name="Edgar Voortman" userId="ea276f1b-ef3f-4153-b96a-557312eda525" providerId="ADAL" clId="{F599CE89-8245-43D5-8C19-BDCFAF18C304}" dt="2021-11-04T22:19:44.006" v="2893" actId="478"/>
          <ac:spMkLst>
            <pc:docMk/>
            <pc:sldMk cId="2264911503" sldId="423"/>
            <ac:spMk id="3" creationId="{F3742865-C7CA-42AC-891B-22863C8291D4}"/>
          </ac:spMkLst>
        </pc:spChg>
        <pc:picChg chg="add mod">
          <ac:chgData name="Edgar Voortman" userId="ea276f1b-ef3f-4153-b96a-557312eda525" providerId="ADAL" clId="{F599CE89-8245-43D5-8C19-BDCFAF18C304}" dt="2021-11-04T22:19:37.949" v="2892" actId="14100"/>
          <ac:picMkLst>
            <pc:docMk/>
            <pc:sldMk cId="2264911503" sldId="423"/>
            <ac:picMk id="4" creationId="{B4F992E9-99E4-4E2A-9823-08DC2A02350C}"/>
          </ac:picMkLst>
        </pc:picChg>
      </pc:sldChg>
      <pc:sldChg chg="addSp delSp modSp add">
        <pc:chgData name="Edgar Voortman" userId="ea276f1b-ef3f-4153-b96a-557312eda525" providerId="ADAL" clId="{F599CE89-8245-43D5-8C19-BDCFAF18C304}" dt="2021-11-04T22:23:38.857" v="2922" actId="14100"/>
        <pc:sldMkLst>
          <pc:docMk/>
          <pc:sldMk cId="3891434705" sldId="424"/>
        </pc:sldMkLst>
        <pc:spChg chg="mod">
          <ac:chgData name="Edgar Voortman" userId="ea276f1b-ef3f-4153-b96a-557312eda525" providerId="ADAL" clId="{F599CE89-8245-43D5-8C19-BDCFAF18C304}" dt="2021-11-04T22:19:54.203" v="2908" actId="20577"/>
          <ac:spMkLst>
            <pc:docMk/>
            <pc:sldMk cId="3891434705" sldId="424"/>
            <ac:spMk id="2" creationId="{0C35C51E-8945-485D-AE19-0EF8F92B39CC}"/>
          </ac:spMkLst>
        </pc:spChg>
        <pc:spChg chg="del">
          <ac:chgData name="Edgar Voortman" userId="ea276f1b-ef3f-4153-b96a-557312eda525" providerId="ADAL" clId="{F599CE89-8245-43D5-8C19-BDCFAF18C304}" dt="2021-11-04T22:21:46.646" v="2910" actId="478"/>
          <ac:spMkLst>
            <pc:docMk/>
            <pc:sldMk cId="3891434705" sldId="424"/>
            <ac:spMk id="3" creationId="{EC50D13D-3C7F-464A-A11D-2921986F4C7D}"/>
          </ac:spMkLst>
        </pc:spChg>
        <pc:picChg chg="add mod">
          <ac:chgData name="Edgar Voortman" userId="ea276f1b-ef3f-4153-b96a-557312eda525" providerId="ADAL" clId="{F599CE89-8245-43D5-8C19-BDCFAF18C304}" dt="2021-11-04T22:23:38.857" v="2922" actId="14100"/>
          <ac:picMkLst>
            <pc:docMk/>
            <pc:sldMk cId="3891434705" sldId="424"/>
            <ac:picMk id="4" creationId="{148DD7B2-47AB-4159-BC51-9F92678BC119}"/>
          </ac:picMkLst>
        </pc:picChg>
        <pc:picChg chg="add mod">
          <ac:chgData name="Edgar Voortman" userId="ea276f1b-ef3f-4153-b96a-557312eda525" providerId="ADAL" clId="{F599CE89-8245-43D5-8C19-BDCFAF18C304}" dt="2021-11-04T22:23:28.481" v="2921" actId="1036"/>
          <ac:picMkLst>
            <pc:docMk/>
            <pc:sldMk cId="3891434705" sldId="424"/>
            <ac:picMk id="16386" creationId="{C38E69C7-0993-41EB-9BCC-D95F63238CAB}"/>
          </ac:picMkLst>
        </pc:picChg>
      </pc:sldChg>
      <pc:sldChg chg="addSp delSp modSp add">
        <pc:chgData name="Edgar Voortman" userId="ea276f1b-ef3f-4153-b96a-557312eda525" providerId="ADAL" clId="{F599CE89-8245-43D5-8C19-BDCFAF18C304}" dt="2021-11-04T22:44:37.933" v="2967" actId="14100"/>
        <pc:sldMkLst>
          <pc:docMk/>
          <pc:sldMk cId="2473061315" sldId="425"/>
        </pc:sldMkLst>
        <pc:picChg chg="add mod">
          <ac:chgData name="Edgar Voortman" userId="ea276f1b-ef3f-4153-b96a-557312eda525" providerId="ADAL" clId="{F599CE89-8245-43D5-8C19-BDCFAF18C304}" dt="2021-11-04T22:44:37.933" v="2967" actId="14100"/>
          <ac:picMkLst>
            <pc:docMk/>
            <pc:sldMk cId="2473061315" sldId="425"/>
            <ac:picMk id="3" creationId="{27CAAE32-224A-4627-BFAB-74176E67566B}"/>
          </ac:picMkLst>
        </pc:picChg>
        <pc:picChg chg="add del">
          <ac:chgData name="Edgar Voortman" userId="ea276f1b-ef3f-4153-b96a-557312eda525" providerId="ADAL" clId="{F599CE89-8245-43D5-8C19-BDCFAF18C304}" dt="2021-11-04T22:43:33.593" v="2964" actId="478"/>
          <ac:picMkLst>
            <pc:docMk/>
            <pc:sldMk cId="2473061315" sldId="425"/>
            <ac:picMk id="17410" creationId="{F6B07515-E049-4E8C-92EB-6CF41C78CA73}"/>
          </ac:picMkLst>
        </pc:picChg>
      </pc:sldChg>
      <pc:sldChg chg="addSp delSp modSp add">
        <pc:chgData name="Edgar Voortman" userId="ea276f1b-ef3f-4153-b96a-557312eda525" providerId="ADAL" clId="{F599CE89-8245-43D5-8C19-BDCFAF18C304}" dt="2021-11-04T23:33:53.726" v="3599" actId="1076"/>
        <pc:sldMkLst>
          <pc:docMk/>
          <pc:sldMk cId="189303445" sldId="426"/>
        </pc:sldMkLst>
        <pc:spChg chg="mod">
          <ac:chgData name="Edgar Voortman" userId="ea276f1b-ef3f-4153-b96a-557312eda525" providerId="ADAL" clId="{F599CE89-8245-43D5-8C19-BDCFAF18C304}" dt="2021-11-04T23:33:53.726" v="3599" actId="1076"/>
          <ac:spMkLst>
            <pc:docMk/>
            <pc:sldMk cId="189303445" sldId="426"/>
            <ac:spMk id="2" creationId="{DE34F8E1-45B7-49B6-838E-98F1DEE6B5F6}"/>
          </ac:spMkLst>
        </pc:spChg>
        <pc:spChg chg="del mod">
          <ac:chgData name="Edgar Voortman" userId="ea276f1b-ef3f-4153-b96a-557312eda525" providerId="ADAL" clId="{F599CE89-8245-43D5-8C19-BDCFAF18C304}" dt="2021-11-04T23:33:48.767" v="3598" actId="478"/>
          <ac:spMkLst>
            <pc:docMk/>
            <pc:sldMk cId="189303445" sldId="426"/>
            <ac:spMk id="3" creationId="{D8D0AD51-D43A-4E9E-9A3A-A3BCEB0D6763}"/>
          </ac:spMkLst>
        </pc:spChg>
        <pc:picChg chg="add del">
          <ac:chgData name="Edgar Voortman" userId="ea276f1b-ef3f-4153-b96a-557312eda525" providerId="ADAL" clId="{F599CE89-8245-43D5-8C19-BDCFAF18C304}" dt="2021-11-04T23:31:46.811" v="3585" actId="478"/>
          <ac:picMkLst>
            <pc:docMk/>
            <pc:sldMk cId="189303445" sldId="426"/>
            <ac:picMk id="4" creationId="{F9CEDC8F-DA1F-47E7-8749-2FC916CE2AB6}"/>
          </ac:picMkLst>
        </pc:picChg>
        <pc:picChg chg="add mod">
          <ac:chgData name="Edgar Voortman" userId="ea276f1b-ef3f-4153-b96a-557312eda525" providerId="ADAL" clId="{F599CE89-8245-43D5-8C19-BDCFAF18C304}" dt="2021-11-04T23:33:39.210" v="3594" actId="1076"/>
          <ac:picMkLst>
            <pc:docMk/>
            <pc:sldMk cId="189303445" sldId="426"/>
            <ac:picMk id="19458" creationId="{962E680F-23EB-4CFE-8752-993B3335DE3F}"/>
          </ac:picMkLst>
        </pc:picChg>
        <pc:picChg chg="add mod">
          <ac:chgData name="Edgar Voortman" userId="ea276f1b-ef3f-4153-b96a-557312eda525" providerId="ADAL" clId="{F599CE89-8245-43D5-8C19-BDCFAF18C304}" dt="2021-11-04T23:33:35.199" v="3593" actId="1076"/>
          <ac:picMkLst>
            <pc:docMk/>
            <pc:sldMk cId="189303445" sldId="426"/>
            <ac:picMk id="19460" creationId="{5671424B-0C73-403D-A27C-34BD50F04946}"/>
          </ac:picMkLst>
        </pc:picChg>
        <pc:picChg chg="add del mod ord">
          <ac:chgData name="Edgar Voortman" userId="ea276f1b-ef3f-4153-b96a-557312eda525" providerId="ADAL" clId="{F599CE89-8245-43D5-8C19-BDCFAF18C304}" dt="2021-11-04T23:33:44.254" v="3596" actId="478"/>
          <ac:picMkLst>
            <pc:docMk/>
            <pc:sldMk cId="189303445" sldId="426"/>
            <ac:picMk id="19462" creationId="{5049534E-D8E4-4F77-83F9-088FF6B62DAE}"/>
          </ac:picMkLst>
        </pc:picChg>
      </pc:sldChg>
      <pc:sldChg chg="addSp modSp add">
        <pc:chgData name="Edgar Voortman" userId="ea276f1b-ef3f-4153-b96a-557312eda525" providerId="ADAL" clId="{F599CE89-8245-43D5-8C19-BDCFAF18C304}" dt="2021-11-04T23:35:39.134" v="3650" actId="1035"/>
        <pc:sldMkLst>
          <pc:docMk/>
          <pc:sldMk cId="3566018166" sldId="427"/>
        </pc:sldMkLst>
        <pc:picChg chg="add mod">
          <ac:chgData name="Edgar Voortman" userId="ea276f1b-ef3f-4153-b96a-557312eda525" providerId="ADAL" clId="{F599CE89-8245-43D5-8C19-BDCFAF18C304}" dt="2021-11-04T23:35:39.134" v="3650" actId="1035"/>
          <ac:picMkLst>
            <pc:docMk/>
            <pc:sldMk cId="3566018166" sldId="427"/>
            <ac:picMk id="20482" creationId="{49EE8080-2F29-4C46-8B3A-1A2EFCA7ED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E35EB-AF07-41C8-87BA-E857AC0D7CFA}" type="datetimeFigureOut">
              <a:rPr lang="nl-NL" smtClean="0"/>
              <a:t>3-11-2021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2ED91-2DEB-4960-B267-006A12F54D6C}" type="slidenum">
              <a:rPr lang="nl-NL" smtClean="0"/>
              <a:t>‹nr.›</a:t>
            </a:fld>
            <a:endParaRPr lang="nl-NL"/>
          </a:p>
        </p:txBody>
      </p:sp>
    </p:spTree>
    <p:extLst>
      <p:ext uri="{BB962C8B-B14F-4D97-AF65-F5344CB8AC3E}">
        <p14:creationId xmlns:p14="http://schemas.microsoft.com/office/powerpoint/2010/main" val="113128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nl-NL"/>
              <a:t>Klik om stijl te bewerken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nl-NL"/>
              <a:t>Klik om stijl te bewerken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447191" y="2824269"/>
            <a:ext cx="4645152" cy="264445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412362" y="2821491"/>
            <a:ext cx="4645152" cy="2637371"/>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11/3/2021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11/3/2021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6.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B9E0C-ACD4-4789-A602-6EB0F39A7840}"/>
              </a:ext>
            </a:extLst>
          </p:cNvPr>
          <p:cNvSpPr>
            <a:spLocks noGrp="1"/>
          </p:cNvSpPr>
          <p:nvPr>
            <p:ph type="ctrTitle"/>
          </p:nvPr>
        </p:nvSpPr>
        <p:spPr>
          <a:xfrm>
            <a:off x="2417779" y="802298"/>
            <a:ext cx="9164621" cy="2541431"/>
          </a:xfrm>
        </p:spPr>
        <p:txBody>
          <a:bodyPr/>
          <a:lstStyle/>
          <a:p>
            <a:r>
              <a:rPr lang="nl-NL" dirty="0"/>
              <a:t>Schappenplannen</a:t>
            </a:r>
          </a:p>
        </p:txBody>
      </p:sp>
      <p:sp>
        <p:nvSpPr>
          <p:cNvPr id="3" name="Ondertitel 2">
            <a:extLst>
              <a:ext uri="{FF2B5EF4-FFF2-40B4-BE49-F238E27FC236}">
                <a16:creationId xmlns:a16="http://schemas.microsoft.com/office/drawing/2014/main" id="{C1781354-BF32-4A35-976B-32427127F73E}"/>
              </a:ext>
            </a:extLst>
          </p:cNvPr>
          <p:cNvSpPr>
            <a:spLocks noGrp="1"/>
          </p:cNvSpPr>
          <p:nvPr>
            <p:ph type="subTitle" idx="1"/>
          </p:nvPr>
        </p:nvSpPr>
        <p:spPr/>
        <p:txBody>
          <a:bodyPr/>
          <a:lstStyle/>
          <a:p>
            <a:r>
              <a:rPr lang="nl-NL" dirty="0"/>
              <a:t>Presentaties maken o.b.v. Consumenten beslisboom</a:t>
            </a:r>
          </a:p>
          <a:p>
            <a:endParaRPr lang="nl-NL" dirty="0"/>
          </a:p>
        </p:txBody>
      </p:sp>
    </p:spTree>
    <p:extLst>
      <p:ext uri="{BB962C8B-B14F-4D97-AF65-F5344CB8AC3E}">
        <p14:creationId xmlns:p14="http://schemas.microsoft.com/office/powerpoint/2010/main" val="213236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8EB42A-BF67-4884-92B2-0D53F887DE95}"/>
              </a:ext>
            </a:extLst>
          </p:cNvPr>
          <p:cNvPicPr>
            <a:picLocks noChangeAspect="1"/>
          </p:cNvPicPr>
          <p:nvPr/>
        </p:nvPicPr>
        <p:blipFill>
          <a:blip r:embed="rId2"/>
          <a:stretch>
            <a:fillRect/>
          </a:stretch>
        </p:blipFill>
        <p:spPr>
          <a:xfrm>
            <a:off x="4024744" y="-27711"/>
            <a:ext cx="6158347" cy="6158347"/>
          </a:xfrm>
          <a:prstGeom prst="rect">
            <a:avLst/>
          </a:prstGeom>
        </p:spPr>
      </p:pic>
      <p:sp>
        <p:nvSpPr>
          <p:cNvPr id="4" name="Tekstvak 3">
            <a:extLst>
              <a:ext uri="{FF2B5EF4-FFF2-40B4-BE49-F238E27FC236}">
                <a16:creationId xmlns:a16="http://schemas.microsoft.com/office/drawing/2014/main" id="{E95090CA-E374-4674-9104-B12D3EEC5C68}"/>
              </a:ext>
            </a:extLst>
          </p:cNvPr>
          <p:cNvSpPr txBox="1"/>
          <p:nvPr/>
        </p:nvSpPr>
        <p:spPr>
          <a:xfrm>
            <a:off x="498764" y="401782"/>
            <a:ext cx="3325091" cy="1569660"/>
          </a:xfrm>
          <a:prstGeom prst="rect">
            <a:avLst/>
          </a:prstGeom>
          <a:noFill/>
        </p:spPr>
        <p:txBody>
          <a:bodyPr wrap="square" rtlCol="0">
            <a:spAutoFit/>
          </a:bodyPr>
          <a:lstStyle/>
          <a:p>
            <a:r>
              <a:rPr lang="nl-NL" sz="3200" dirty="0"/>
              <a:t>De basis: </a:t>
            </a:r>
          </a:p>
          <a:p>
            <a:r>
              <a:rPr lang="nl-NL" sz="3200" dirty="0"/>
              <a:t>De </a:t>
            </a:r>
            <a:r>
              <a:rPr lang="nl-NL" sz="3200" dirty="0" err="1"/>
              <a:t>Tego</a:t>
            </a:r>
            <a:endParaRPr lang="nl-NL" sz="3200" dirty="0"/>
          </a:p>
          <a:p>
            <a:r>
              <a:rPr lang="nl-NL" sz="3200" dirty="0"/>
              <a:t>220 x 110 x 57 cm</a:t>
            </a:r>
          </a:p>
        </p:txBody>
      </p:sp>
    </p:spTree>
    <p:extLst>
      <p:ext uri="{BB962C8B-B14F-4D97-AF65-F5344CB8AC3E}">
        <p14:creationId xmlns:p14="http://schemas.microsoft.com/office/powerpoint/2010/main" val="3286112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0BF64-A527-443C-81C7-3564D6E5F938}"/>
              </a:ext>
            </a:extLst>
          </p:cNvPr>
          <p:cNvSpPr>
            <a:spLocks noGrp="1"/>
          </p:cNvSpPr>
          <p:nvPr>
            <p:ph type="title"/>
          </p:nvPr>
        </p:nvSpPr>
        <p:spPr/>
        <p:txBody>
          <a:bodyPr/>
          <a:lstStyle/>
          <a:p>
            <a:r>
              <a:rPr lang="nl-NL" dirty="0"/>
              <a:t>Schap hoogten</a:t>
            </a:r>
          </a:p>
        </p:txBody>
      </p:sp>
      <p:pic>
        <p:nvPicPr>
          <p:cNvPr id="4" name="Afbeelding 3">
            <a:extLst>
              <a:ext uri="{FF2B5EF4-FFF2-40B4-BE49-F238E27FC236}">
                <a16:creationId xmlns:a16="http://schemas.microsoft.com/office/drawing/2014/main" id="{8AADCFAD-1D7B-469A-81D3-4B0E57610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86" y="1731818"/>
            <a:ext cx="8854543" cy="4419599"/>
          </a:xfrm>
          <a:prstGeom prst="rect">
            <a:avLst/>
          </a:prstGeom>
        </p:spPr>
      </p:pic>
    </p:spTree>
    <p:extLst>
      <p:ext uri="{BB962C8B-B14F-4D97-AF65-F5344CB8AC3E}">
        <p14:creationId xmlns:p14="http://schemas.microsoft.com/office/powerpoint/2010/main" val="389639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D3246-E372-484D-AF7F-DE7B1B2883D4}"/>
              </a:ext>
            </a:extLst>
          </p:cNvPr>
          <p:cNvSpPr>
            <a:spLocks noGrp="1"/>
          </p:cNvSpPr>
          <p:nvPr>
            <p:ph type="title"/>
          </p:nvPr>
        </p:nvSpPr>
        <p:spPr/>
        <p:txBody>
          <a:bodyPr>
            <a:normAutofit fontScale="90000"/>
          </a:bodyPr>
          <a:lstStyle/>
          <a:p>
            <a:r>
              <a:rPr lang="nl-NL" dirty="0"/>
              <a:t>Opdracht schappenplan toepassen voor:</a:t>
            </a:r>
            <a:br>
              <a:rPr lang="nl-NL" dirty="0"/>
            </a:br>
            <a:r>
              <a:rPr lang="nl-NL" dirty="0"/>
              <a:t>tuinkabouters!!</a:t>
            </a:r>
            <a:br>
              <a:rPr lang="nl-NL" dirty="0"/>
            </a:br>
            <a:endParaRPr lang="nl-NL" dirty="0"/>
          </a:p>
        </p:txBody>
      </p:sp>
      <p:sp>
        <p:nvSpPr>
          <p:cNvPr id="3" name="Tijdelijke aanduiding voor inhoud 2">
            <a:extLst>
              <a:ext uri="{FF2B5EF4-FFF2-40B4-BE49-F238E27FC236}">
                <a16:creationId xmlns:a16="http://schemas.microsoft.com/office/drawing/2014/main" id="{42C0E636-AD0F-4289-95B9-263001008249}"/>
              </a:ext>
            </a:extLst>
          </p:cNvPr>
          <p:cNvSpPr>
            <a:spLocks noGrp="1"/>
          </p:cNvSpPr>
          <p:nvPr>
            <p:ph idx="1"/>
          </p:nvPr>
        </p:nvSpPr>
        <p:spPr>
          <a:xfrm>
            <a:off x="1451579" y="2015732"/>
            <a:ext cx="9603275" cy="3450613"/>
          </a:xfrm>
        </p:spPr>
        <p:txBody>
          <a:bodyPr/>
          <a:lstStyle/>
          <a:p>
            <a:pPr marL="0" indent="0">
              <a:buNone/>
            </a:pPr>
            <a:r>
              <a:rPr lang="nl-NL" dirty="0"/>
              <a:t>1. Teken in de lege schappen een indeling van producten.</a:t>
            </a:r>
          </a:p>
          <a:p>
            <a:pPr marL="0" indent="0">
              <a:buNone/>
            </a:pPr>
            <a:r>
              <a:rPr lang="nl-NL" dirty="0"/>
              <a:t>2. Zoek 5 tot 10 verschillende type/soort kabouters </a:t>
            </a:r>
          </a:p>
          <a:p>
            <a:pPr marL="0" indent="0">
              <a:buNone/>
            </a:pPr>
            <a:r>
              <a:rPr lang="nl-NL" dirty="0"/>
              <a:t>	(incl. prijs , afmeting, materiaal)</a:t>
            </a:r>
          </a:p>
          <a:p>
            <a:pPr marL="0" indent="0">
              <a:buNone/>
            </a:pPr>
            <a:r>
              <a:rPr lang="nl-NL" dirty="0"/>
              <a:t>3. Teken/plaats de producten in de presentaties. Doe dat efficiënt en </a:t>
            </a:r>
          </a:p>
          <a:p>
            <a:pPr marL="0" indent="0">
              <a:buNone/>
            </a:pPr>
            <a:r>
              <a:rPr lang="nl-NL" dirty="0"/>
              <a:t>    commercieel aantrekkelijk</a:t>
            </a:r>
          </a:p>
          <a:p>
            <a:pPr marL="0" indent="0">
              <a:buNone/>
            </a:pPr>
            <a:r>
              <a:rPr lang="nl-NL" dirty="0"/>
              <a:t>3. Je mag zelf extra/andere producten toevoegen.</a:t>
            </a:r>
          </a:p>
          <a:p>
            <a:endParaRPr lang="nl-NL" dirty="0"/>
          </a:p>
        </p:txBody>
      </p:sp>
      <p:pic>
        <p:nvPicPr>
          <p:cNvPr id="18434" name="Picture 2" descr="Tim, de zittende kabouter">
            <a:extLst>
              <a:ext uri="{FF2B5EF4-FFF2-40B4-BE49-F238E27FC236}">
                <a16:creationId xmlns:a16="http://schemas.microsoft.com/office/drawing/2014/main" id="{64F28964-2696-4494-841D-9E7AD6E99A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18" r="16182"/>
          <a:stretch/>
        </p:blipFill>
        <p:spPr bwMode="auto">
          <a:xfrm>
            <a:off x="9892150" y="2313716"/>
            <a:ext cx="2286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lasende kabouter - Polyresin - ondeugende tuinkabouter voor  gazonversieringen, binnen- of buitendecoraties - rode en groene grappige  knipperende kabouters : Amazon.nl: Games">
            <a:extLst>
              <a:ext uri="{FF2B5EF4-FFF2-40B4-BE49-F238E27FC236}">
                <a16:creationId xmlns:a16="http://schemas.microsoft.com/office/drawing/2014/main" id="{5C6F68DF-5388-4C0C-90AB-387F2D37D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0" y="2624481"/>
            <a:ext cx="163591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5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73C8EFC6-3769-4C60-8DE8-BA58B40F27BC}"/>
              </a:ext>
            </a:extLst>
          </p:cNvPr>
          <p:cNvGraphicFramePr>
            <a:graphicFrameLocks noGrp="1"/>
          </p:cNvGraphicFramePr>
          <p:nvPr>
            <p:extLst>
              <p:ext uri="{D42A27DB-BD31-4B8C-83A1-F6EECF244321}">
                <p14:modId xmlns:p14="http://schemas.microsoft.com/office/powerpoint/2010/main" val="3921926181"/>
              </p:ext>
            </p:extLst>
          </p:nvPr>
        </p:nvGraphicFramePr>
        <p:xfrm>
          <a:off x="706580" y="290947"/>
          <a:ext cx="9961424" cy="5763492"/>
        </p:xfrm>
        <a:graphic>
          <a:graphicData uri="http://schemas.openxmlformats.org/drawingml/2006/table">
            <a:tbl>
              <a:tblPr firstRow="1" firstCol="1" bandRow="1">
                <a:tableStyleId>{5C22544A-7EE6-4342-B048-85BDC9FD1C3A}</a:tableStyleId>
              </a:tblPr>
              <a:tblGrid>
                <a:gridCol w="622589">
                  <a:extLst>
                    <a:ext uri="{9D8B030D-6E8A-4147-A177-3AD203B41FA5}">
                      <a16:colId xmlns:a16="http://schemas.microsoft.com/office/drawing/2014/main" val="2310735967"/>
                    </a:ext>
                  </a:extLst>
                </a:gridCol>
                <a:gridCol w="622589">
                  <a:extLst>
                    <a:ext uri="{9D8B030D-6E8A-4147-A177-3AD203B41FA5}">
                      <a16:colId xmlns:a16="http://schemas.microsoft.com/office/drawing/2014/main" val="4121666840"/>
                    </a:ext>
                  </a:extLst>
                </a:gridCol>
                <a:gridCol w="622589">
                  <a:extLst>
                    <a:ext uri="{9D8B030D-6E8A-4147-A177-3AD203B41FA5}">
                      <a16:colId xmlns:a16="http://schemas.microsoft.com/office/drawing/2014/main" val="3150276862"/>
                    </a:ext>
                  </a:extLst>
                </a:gridCol>
                <a:gridCol w="622589">
                  <a:extLst>
                    <a:ext uri="{9D8B030D-6E8A-4147-A177-3AD203B41FA5}">
                      <a16:colId xmlns:a16="http://schemas.microsoft.com/office/drawing/2014/main" val="3843758549"/>
                    </a:ext>
                  </a:extLst>
                </a:gridCol>
                <a:gridCol w="622589">
                  <a:extLst>
                    <a:ext uri="{9D8B030D-6E8A-4147-A177-3AD203B41FA5}">
                      <a16:colId xmlns:a16="http://schemas.microsoft.com/office/drawing/2014/main" val="4059173485"/>
                    </a:ext>
                  </a:extLst>
                </a:gridCol>
                <a:gridCol w="622589">
                  <a:extLst>
                    <a:ext uri="{9D8B030D-6E8A-4147-A177-3AD203B41FA5}">
                      <a16:colId xmlns:a16="http://schemas.microsoft.com/office/drawing/2014/main" val="1906557651"/>
                    </a:ext>
                  </a:extLst>
                </a:gridCol>
                <a:gridCol w="622589">
                  <a:extLst>
                    <a:ext uri="{9D8B030D-6E8A-4147-A177-3AD203B41FA5}">
                      <a16:colId xmlns:a16="http://schemas.microsoft.com/office/drawing/2014/main" val="438846891"/>
                    </a:ext>
                  </a:extLst>
                </a:gridCol>
                <a:gridCol w="622589">
                  <a:extLst>
                    <a:ext uri="{9D8B030D-6E8A-4147-A177-3AD203B41FA5}">
                      <a16:colId xmlns:a16="http://schemas.microsoft.com/office/drawing/2014/main" val="4215782783"/>
                    </a:ext>
                  </a:extLst>
                </a:gridCol>
                <a:gridCol w="622589">
                  <a:extLst>
                    <a:ext uri="{9D8B030D-6E8A-4147-A177-3AD203B41FA5}">
                      <a16:colId xmlns:a16="http://schemas.microsoft.com/office/drawing/2014/main" val="3118883113"/>
                    </a:ext>
                  </a:extLst>
                </a:gridCol>
                <a:gridCol w="622589">
                  <a:extLst>
                    <a:ext uri="{9D8B030D-6E8A-4147-A177-3AD203B41FA5}">
                      <a16:colId xmlns:a16="http://schemas.microsoft.com/office/drawing/2014/main" val="251653089"/>
                    </a:ext>
                  </a:extLst>
                </a:gridCol>
                <a:gridCol w="622589">
                  <a:extLst>
                    <a:ext uri="{9D8B030D-6E8A-4147-A177-3AD203B41FA5}">
                      <a16:colId xmlns:a16="http://schemas.microsoft.com/office/drawing/2014/main" val="1799289640"/>
                    </a:ext>
                  </a:extLst>
                </a:gridCol>
                <a:gridCol w="622589">
                  <a:extLst>
                    <a:ext uri="{9D8B030D-6E8A-4147-A177-3AD203B41FA5}">
                      <a16:colId xmlns:a16="http://schemas.microsoft.com/office/drawing/2014/main" val="3109768014"/>
                    </a:ext>
                  </a:extLst>
                </a:gridCol>
                <a:gridCol w="622589">
                  <a:extLst>
                    <a:ext uri="{9D8B030D-6E8A-4147-A177-3AD203B41FA5}">
                      <a16:colId xmlns:a16="http://schemas.microsoft.com/office/drawing/2014/main" val="1097817309"/>
                    </a:ext>
                  </a:extLst>
                </a:gridCol>
                <a:gridCol w="622589">
                  <a:extLst>
                    <a:ext uri="{9D8B030D-6E8A-4147-A177-3AD203B41FA5}">
                      <a16:colId xmlns:a16="http://schemas.microsoft.com/office/drawing/2014/main" val="2068141216"/>
                    </a:ext>
                  </a:extLst>
                </a:gridCol>
                <a:gridCol w="622589">
                  <a:extLst>
                    <a:ext uri="{9D8B030D-6E8A-4147-A177-3AD203B41FA5}">
                      <a16:colId xmlns:a16="http://schemas.microsoft.com/office/drawing/2014/main" val="2139668162"/>
                    </a:ext>
                  </a:extLst>
                </a:gridCol>
                <a:gridCol w="622589">
                  <a:extLst>
                    <a:ext uri="{9D8B030D-6E8A-4147-A177-3AD203B41FA5}">
                      <a16:colId xmlns:a16="http://schemas.microsoft.com/office/drawing/2014/main" val="603839382"/>
                    </a:ext>
                  </a:extLst>
                </a:gridCol>
              </a:tblGrid>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017700441"/>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509186"/>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49728402"/>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7658001"/>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0957337"/>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22598087"/>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7103583"/>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noFill/>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54658487"/>
                  </a:ext>
                </a:extLst>
              </a:tr>
              <a:tr h="640388">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noFill/>
                  </a:tcPr>
                </a:tc>
                <a:tc gridSpan="4">
                  <a:txBody>
                    <a:bodyPr/>
                    <a:lstStyle/>
                    <a:p>
                      <a:pPr>
                        <a:lnSpc>
                          <a:spcPct val="107000"/>
                        </a:lnSpc>
                        <a:spcAft>
                          <a:spcPts val="0"/>
                        </a:spcAft>
                      </a:pPr>
                      <a:r>
                        <a:rPr lang="nl-NL" sz="1100">
                          <a:effectLst/>
                        </a:rPr>
                        <a:t>Verticale indeling</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nSpc>
                          <a:spcPct val="107000"/>
                        </a:lnSpc>
                        <a:spcAft>
                          <a:spcPts val="0"/>
                        </a:spcAft>
                      </a:pPr>
                      <a:r>
                        <a:rPr lang="nl-NL" sz="1100">
                          <a:effectLst/>
                        </a:rPr>
                        <a:t>Horizontale indeling</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nSpc>
                          <a:spcPct val="107000"/>
                        </a:lnSpc>
                        <a:spcAft>
                          <a:spcPts val="0"/>
                        </a:spcAft>
                      </a:pPr>
                      <a:r>
                        <a:rPr lang="nl-NL" sz="1100">
                          <a:effectLst/>
                        </a:rPr>
                        <a:t> </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nSpc>
                          <a:spcPct val="107000"/>
                        </a:lnSpc>
                        <a:spcAft>
                          <a:spcPts val="0"/>
                        </a:spcAft>
                      </a:pPr>
                      <a:r>
                        <a:rPr lang="nl-NL" sz="1100">
                          <a:effectLst/>
                        </a:rPr>
                        <a:t>Gemixte indeling</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a:lnSpc>
                          <a:spcPct val="107000"/>
                        </a:lnSpc>
                        <a:spcAft>
                          <a:spcPts val="0"/>
                        </a:spcAft>
                      </a:pPr>
                      <a:r>
                        <a:rPr lang="nl-NL" sz="1100" dirty="0">
                          <a:effectLst/>
                        </a:rPr>
                        <a:t> </a:t>
                      </a: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9747791"/>
                  </a:ext>
                </a:extLst>
              </a:tr>
            </a:tbl>
          </a:graphicData>
        </a:graphic>
      </p:graphicFrame>
    </p:spTree>
    <p:extLst>
      <p:ext uri="{BB962C8B-B14F-4D97-AF65-F5344CB8AC3E}">
        <p14:creationId xmlns:p14="http://schemas.microsoft.com/office/powerpoint/2010/main" val="1476777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8BCBB4-0ED9-4ED4-AC6C-A7DF9896D11B}"/>
              </a:ext>
            </a:extLst>
          </p:cNvPr>
          <p:cNvSpPr>
            <a:spLocks noGrp="1"/>
          </p:cNvSpPr>
          <p:nvPr>
            <p:ph type="title"/>
          </p:nvPr>
        </p:nvSpPr>
        <p:spPr/>
        <p:txBody>
          <a:bodyPr/>
          <a:lstStyle/>
          <a:p>
            <a:r>
              <a:rPr lang="nl-NL" dirty="0"/>
              <a:t>Rij- of wandpresentatie</a:t>
            </a:r>
          </a:p>
        </p:txBody>
      </p:sp>
      <p:pic>
        <p:nvPicPr>
          <p:cNvPr id="4" name="Afbeelding 3" descr="http://www.robs-tuincentrum.nl/wp-content/uploads/2013/11/Aardewerk-potterie-9.jpg">
            <a:extLst>
              <a:ext uri="{FF2B5EF4-FFF2-40B4-BE49-F238E27FC236}">
                <a16:creationId xmlns:a16="http://schemas.microsoft.com/office/drawing/2014/main" id="{B4F992E9-99E4-4E2A-9823-08DC2A02350C}"/>
              </a:ext>
            </a:extLst>
          </p:cNvPr>
          <p:cNvPicPr/>
          <p:nvPr/>
        </p:nvPicPr>
        <p:blipFill rotWithShape="1">
          <a:blip r:embed="rId2">
            <a:extLst>
              <a:ext uri="{28A0092B-C50C-407E-A947-70E740481C1C}">
                <a14:useLocalDpi xmlns:a14="http://schemas.microsoft.com/office/drawing/2010/main" val="0"/>
              </a:ext>
            </a:extLst>
          </a:blip>
          <a:srcRect b="28308"/>
          <a:stretch/>
        </p:blipFill>
        <p:spPr bwMode="auto">
          <a:xfrm>
            <a:off x="1451579" y="1722163"/>
            <a:ext cx="7706276" cy="43313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4911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5C51E-8945-485D-AE19-0EF8F92B39CC}"/>
              </a:ext>
            </a:extLst>
          </p:cNvPr>
          <p:cNvSpPr>
            <a:spLocks noGrp="1"/>
          </p:cNvSpPr>
          <p:nvPr>
            <p:ph type="title"/>
          </p:nvPr>
        </p:nvSpPr>
        <p:spPr/>
        <p:txBody>
          <a:bodyPr/>
          <a:lstStyle/>
          <a:p>
            <a:r>
              <a:rPr lang="nl-NL" dirty="0"/>
              <a:t>Hoekpresentatie</a:t>
            </a:r>
          </a:p>
        </p:txBody>
      </p:sp>
      <p:pic>
        <p:nvPicPr>
          <p:cNvPr id="4" name="Afbeelding 3" descr="http://www.nifem.nl/images/fullscreen/kaarsen-presentatie.jpg">
            <a:extLst>
              <a:ext uri="{FF2B5EF4-FFF2-40B4-BE49-F238E27FC236}">
                <a16:creationId xmlns:a16="http://schemas.microsoft.com/office/drawing/2014/main" id="{148DD7B2-47AB-4159-BC51-9F92678BC11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23" y="1509192"/>
            <a:ext cx="6168423" cy="4544288"/>
          </a:xfrm>
          <a:prstGeom prst="rect">
            <a:avLst/>
          </a:prstGeom>
          <a:noFill/>
          <a:ln>
            <a:noFill/>
          </a:ln>
        </p:spPr>
      </p:pic>
      <p:pic>
        <p:nvPicPr>
          <p:cNvPr id="16386" name="Picture 2" descr="Winkelpresentatie tips - Ter Steege">
            <a:extLst>
              <a:ext uri="{FF2B5EF4-FFF2-40B4-BE49-F238E27FC236}">
                <a16:creationId xmlns:a16="http://schemas.microsoft.com/office/drawing/2014/main" id="{C38E69C7-0993-41EB-9BCC-D95F63238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509191"/>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434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BDB86-46F2-4BFD-91E6-5301017BC752}"/>
              </a:ext>
            </a:extLst>
          </p:cNvPr>
          <p:cNvSpPr>
            <a:spLocks noGrp="1"/>
          </p:cNvSpPr>
          <p:nvPr>
            <p:ph type="title"/>
          </p:nvPr>
        </p:nvSpPr>
        <p:spPr/>
        <p:txBody>
          <a:bodyPr/>
          <a:lstStyle/>
          <a:p>
            <a:r>
              <a:rPr lang="nl-NL" dirty="0"/>
              <a:t>Family </a:t>
            </a:r>
            <a:r>
              <a:rPr lang="nl-NL" dirty="0" err="1"/>
              <a:t>Grouping</a:t>
            </a:r>
            <a:endParaRPr lang="nl-NL" dirty="0"/>
          </a:p>
        </p:txBody>
      </p:sp>
      <p:pic>
        <p:nvPicPr>
          <p:cNvPr id="14338" name="Picture 2" descr="Familie – Fotostudio My Day Models">
            <a:extLst>
              <a:ext uri="{FF2B5EF4-FFF2-40B4-BE49-F238E27FC236}">
                <a16:creationId xmlns:a16="http://schemas.microsoft.com/office/drawing/2014/main" id="{88D1AF3F-2FB0-45D0-A19E-5B11EBD1D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854" y="386530"/>
            <a:ext cx="48768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2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25326-16F2-4B98-AD5B-B91AF29D83C8}"/>
              </a:ext>
            </a:extLst>
          </p:cNvPr>
          <p:cNvSpPr>
            <a:spLocks noGrp="1"/>
          </p:cNvSpPr>
          <p:nvPr>
            <p:ph type="title"/>
          </p:nvPr>
        </p:nvSpPr>
        <p:spPr/>
        <p:txBody>
          <a:bodyPr/>
          <a:lstStyle/>
          <a:p>
            <a:r>
              <a:rPr lang="nl-NL" dirty="0"/>
              <a:t>Merkverwantschap</a:t>
            </a:r>
          </a:p>
        </p:txBody>
      </p:sp>
      <p:pic>
        <p:nvPicPr>
          <p:cNvPr id="5" name="Tijdelijke aanduiding voor inhoud 4">
            <a:extLst>
              <a:ext uri="{FF2B5EF4-FFF2-40B4-BE49-F238E27FC236}">
                <a16:creationId xmlns:a16="http://schemas.microsoft.com/office/drawing/2014/main" id="{390CD9B9-6154-4333-BAAC-95C5C3B1D7A2}"/>
              </a:ext>
            </a:extLst>
          </p:cNvPr>
          <p:cNvPicPr>
            <a:picLocks noGrp="1" noChangeAspect="1"/>
          </p:cNvPicPr>
          <p:nvPr>
            <p:ph idx="1"/>
          </p:nvPr>
        </p:nvPicPr>
        <p:blipFill>
          <a:blip r:embed="rId2"/>
          <a:stretch>
            <a:fillRect/>
          </a:stretch>
        </p:blipFill>
        <p:spPr>
          <a:xfrm rot="5400000">
            <a:off x="872175" y="2110900"/>
            <a:ext cx="4635223" cy="3476416"/>
          </a:xfrm>
        </p:spPr>
      </p:pic>
      <p:pic>
        <p:nvPicPr>
          <p:cNvPr id="7" name="Afbeelding 6">
            <a:extLst>
              <a:ext uri="{FF2B5EF4-FFF2-40B4-BE49-F238E27FC236}">
                <a16:creationId xmlns:a16="http://schemas.microsoft.com/office/drawing/2014/main" id="{9BE143D9-B58D-4D31-AC25-A191D20E0935}"/>
              </a:ext>
            </a:extLst>
          </p:cNvPr>
          <p:cNvPicPr>
            <a:picLocks noChangeAspect="1"/>
          </p:cNvPicPr>
          <p:nvPr/>
        </p:nvPicPr>
        <p:blipFill>
          <a:blip r:embed="rId3"/>
          <a:stretch>
            <a:fillRect/>
          </a:stretch>
        </p:blipFill>
        <p:spPr>
          <a:xfrm rot="5400000">
            <a:off x="4459432" y="2110901"/>
            <a:ext cx="4635222" cy="3476417"/>
          </a:xfrm>
          <a:prstGeom prst="rect">
            <a:avLst/>
          </a:prstGeom>
        </p:spPr>
      </p:pic>
      <p:pic>
        <p:nvPicPr>
          <p:cNvPr id="15362" name="Picture 2" descr="1. Consumptieverwantschap | Artikelverwantschappen.jouwweb.nl">
            <a:extLst>
              <a:ext uri="{FF2B5EF4-FFF2-40B4-BE49-F238E27FC236}">
                <a16:creationId xmlns:a16="http://schemas.microsoft.com/office/drawing/2014/main" id="{02EA36FD-C04E-42A8-801C-0B5FC6524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583" y="1531496"/>
            <a:ext cx="3476417" cy="4635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4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99BD37E-0C0E-4109-99AB-F33A9182FCFB}"/>
              </a:ext>
            </a:extLst>
          </p:cNvPr>
          <p:cNvPicPr>
            <a:picLocks noChangeAspect="1"/>
          </p:cNvPicPr>
          <p:nvPr/>
        </p:nvPicPr>
        <p:blipFill>
          <a:blip r:embed="rId2"/>
          <a:stretch>
            <a:fillRect/>
          </a:stretch>
        </p:blipFill>
        <p:spPr>
          <a:xfrm>
            <a:off x="1898072" y="0"/>
            <a:ext cx="8174183" cy="6130637"/>
          </a:xfrm>
          <a:prstGeom prst="rect">
            <a:avLst/>
          </a:prstGeom>
        </p:spPr>
      </p:pic>
    </p:spTree>
    <p:extLst>
      <p:ext uri="{BB962C8B-B14F-4D97-AF65-F5344CB8AC3E}">
        <p14:creationId xmlns:p14="http://schemas.microsoft.com/office/powerpoint/2010/main" val="101042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490E5-70B0-4386-AE50-E853795EF427}"/>
              </a:ext>
            </a:extLst>
          </p:cNvPr>
          <p:cNvSpPr>
            <a:spLocks noGrp="1"/>
          </p:cNvSpPr>
          <p:nvPr>
            <p:ph type="title"/>
          </p:nvPr>
        </p:nvSpPr>
        <p:spPr/>
        <p:txBody>
          <a:bodyPr/>
          <a:lstStyle/>
          <a:p>
            <a:r>
              <a:rPr lang="nl-NL" dirty="0"/>
              <a:t>Thema verwantschap - actualiteit</a:t>
            </a:r>
          </a:p>
        </p:txBody>
      </p:sp>
      <p:pic>
        <p:nvPicPr>
          <p:cNvPr id="5122" name="Picture 2" descr="Vancora Nieuwsbrief">
            <a:extLst>
              <a:ext uri="{FF2B5EF4-FFF2-40B4-BE49-F238E27FC236}">
                <a16:creationId xmlns:a16="http://schemas.microsoft.com/office/drawing/2014/main" id="{470003E9-8185-40FE-9747-40D6D5836E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2402" y="1974559"/>
            <a:ext cx="5482580" cy="409051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AF70ED2-BE50-40BD-B156-5553D71F953B}"/>
              </a:ext>
            </a:extLst>
          </p:cNvPr>
          <p:cNvSpPr txBox="1"/>
          <p:nvPr/>
        </p:nvSpPr>
        <p:spPr>
          <a:xfrm>
            <a:off x="7214397" y="1974559"/>
            <a:ext cx="3938511" cy="461665"/>
          </a:xfrm>
          <a:prstGeom prst="rect">
            <a:avLst/>
          </a:prstGeom>
          <a:noFill/>
        </p:spPr>
        <p:txBody>
          <a:bodyPr wrap="square" rtlCol="0">
            <a:spAutoFit/>
          </a:bodyPr>
          <a:lstStyle/>
          <a:p>
            <a:r>
              <a:rPr lang="nl-NL" sz="2400" dirty="0"/>
              <a:t>B.v. Valentijnsdag, </a:t>
            </a:r>
            <a:r>
              <a:rPr lang="nl-NL" sz="2400" dirty="0" err="1"/>
              <a:t>moederdag</a:t>
            </a:r>
            <a:endParaRPr lang="nl-NL" sz="2400" dirty="0"/>
          </a:p>
        </p:txBody>
      </p:sp>
    </p:spTree>
    <p:extLst>
      <p:ext uri="{BB962C8B-B14F-4D97-AF65-F5344CB8AC3E}">
        <p14:creationId xmlns:p14="http://schemas.microsoft.com/office/powerpoint/2010/main" val="1769231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klant centraal stellen in je kantoor is een mindset. Borg dit in je CRM.">
            <a:extLst>
              <a:ext uri="{FF2B5EF4-FFF2-40B4-BE49-F238E27FC236}">
                <a16:creationId xmlns:a16="http://schemas.microsoft.com/office/drawing/2014/main" id="{98C8D10D-D747-4258-A4E0-A8BD9EAD1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7" y="301753"/>
            <a:ext cx="8229599" cy="573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29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ouglas Moederdag 2017 - P&amp;amp;R Visual Merchandising">
            <a:extLst>
              <a:ext uri="{FF2B5EF4-FFF2-40B4-BE49-F238E27FC236}">
                <a16:creationId xmlns:a16="http://schemas.microsoft.com/office/drawing/2014/main" id="{16CB72D3-AA09-4805-BDC2-71B2C1E84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093" y="0"/>
            <a:ext cx="9876950" cy="612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79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http://www.destentor.nl/polopoly_fs/1.4106413.1384939140!/image/image.JPG_gen/derivatives/landscape_800_600/image-4106413.JPG">
            <a:extLst>
              <a:ext uri="{FF2B5EF4-FFF2-40B4-BE49-F238E27FC236}">
                <a16:creationId xmlns:a16="http://schemas.microsoft.com/office/drawing/2014/main" id="{9605C42F-20D8-446A-8409-1969E1A2C7E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71599" y="1"/>
            <a:ext cx="8409709" cy="6109854"/>
          </a:xfrm>
          <a:prstGeom prst="rect">
            <a:avLst/>
          </a:prstGeom>
          <a:noFill/>
          <a:ln>
            <a:noFill/>
          </a:ln>
        </p:spPr>
      </p:pic>
    </p:spTree>
    <p:extLst>
      <p:ext uri="{BB962C8B-B14F-4D97-AF65-F5344CB8AC3E}">
        <p14:creationId xmlns:p14="http://schemas.microsoft.com/office/powerpoint/2010/main" val="1444474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32FB4-14EE-4886-A8F3-66B00FC2827A}"/>
              </a:ext>
            </a:extLst>
          </p:cNvPr>
          <p:cNvSpPr>
            <a:spLocks noGrp="1"/>
          </p:cNvSpPr>
          <p:nvPr>
            <p:ph type="title"/>
          </p:nvPr>
        </p:nvSpPr>
        <p:spPr/>
        <p:txBody>
          <a:bodyPr/>
          <a:lstStyle/>
          <a:p>
            <a:r>
              <a:rPr lang="nl-NL" dirty="0"/>
              <a:t>Consumptie verwantschap</a:t>
            </a:r>
          </a:p>
        </p:txBody>
      </p:sp>
      <p:pic>
        <p:nvPicPr>
          <p:cNvPr id="5" name="Tijdelijke aanduiding voor inhoud 4">
            <a:extLst>
              <a:ext uri="{FF2B5EF4-FFF2-40B4-BE49-F238E27FC236}">
                <a16:creationId xmlns:a16="http://schemas.microsoft.com/office/drawing/2014/main" id="{C4461129-B200-49C8-B3E2-ED67EB4CAA04}"/>
              </a:ext>
            </a:extLst>
          </p:cNvPr>
          <p:cNvPicPr>
            <a:picLocks noGrp="1" noChangeAspect="1"/>
          </p:cNvPicPr>
          <p:nvPr>
            <p:ph idx="1"/>
          </p:nvPr>
        </p:nvPicPr>
        <p:blipFill>
          <a:blip r:embed="rId2"/>
          <a:stretch>
            <a:fillRect/>
          </a:stretch>
        </p:blipFill>
        <p:spPr>
          <a:xfrm>
            <a:off x="1451578" y="2004796"/>
            <a:ext cx="9603275" cy="3819484"/>
          </a:xfrm>
          <a:prstGeom prst="rect">
            <a:avLst/>
          </a:prstGeom>
        </p:spPr>
      </p:pic>
    </p:spTree>
    <p:extLst>
      <p:ext uri="{BB962C8B-B14F-4D97-AF65-F5344CB8AC3E}">
        <p14:creationId xmlns:p14="http://schemas.microsoft.com/office/powerpoint/2010/main" val="35799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D6E5C-39CD-4522-A494-65A44B0F34C4}"/>
              </a:ext>
            </a:extLst>
          </p:cNvPr>
          <p:cNvSpPr>
            <a:spLocks noGrp="1"/>
          </p:cNvSpPr>
          <p:nvPr>
            <p:ph type="title"/>
          </p:nvPr>
        </p:nvSpPr>
        <p:spPr/>
        <p:txBody>
          <a:bodyPr/>
          <a:lstStyle/>
          <a:p>
            <a:r>
              <a:rPr lang="nl-NL" dirty="0"/>
              <a:t>Merkverwantschap</a:t>
            </a:r>
          </a:p>
        </p:txBody>
      </p:sp>
      <p:pic>
        <p:nvPicPr>
          <p:cNvPr id="7170" name="Picture 2" descr="Project artikelpresentatie Jeremy: Artikel verwantschappen">
            <a:extLst>
              <a:ext uri="{FF2B5EF4-FFF2-40B4-BE49-F238E27FC236}">
                <a16:creationId xmlns:a16="http://schemas.microsoft.com/office/drawing/2014/main" id="{03C73E19-225A-4B50-A35A-5FBC7DD3B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11" y="1645660"/>
            <a:ext cx="5816505" cy="44078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rouane B (marouaneb2001) - Profiel | Pinterest">
            <a:extLst>
              <a:ext uri="{FF2B5EF4-FFF2-40B4-BE49-F238E27FC236}">
                <a16:creationId xmlns:a16="http://schemas.microsoft.com/office/drawing/2014/main" id="{92C7CA9A-8171-4C2A-91A7-4D912066215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540"/>
          <a:stretch/>
        </p:blipFill>
        <p:spPr bwMode="auto">
          <a:xfrm>
            <a:off x="6253216" y="1645661"/>
            <a:ext cx="5816505" cy="440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07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CE9ED-006B-439D-85B7-958F60C63137}"/>
              </a:ext>
            </a:extLst>
          </p:cNvPr>
          <p:cNvSpPr>
            <a:spLocks noGrp="1"/>
          </p:cNvSpPr>
          <p:nvPr>
            <p:ph type="title"/>
          </p:nvPr>
        </p:nvSpPr>
        <p:spPr/>
        <p:txBody>
          <a:bodyPr/>
          <a:lstStyle/>
          <a:p>
            <a:r>
              <a:rPr lang="nl-NL" dirty="0"/>
              <a:t>Prijsverwantschap</a:t>
            </a:r>
          </a:p>
        </p:txBody>
      </p:sp>
      <p:sp>
        <p:nvSpPr>
          <p:cNvPr id="3" name="Tijdelijke aanduiding voor inhoud 2">
            <a:extLst>
              <a:ext uri="{FF2B5EF4-FFF2-40B4-BE49-F238E27FC236}">
                <a16:creationId xmlns:a16="http://schemas.microsoft.com/office/drawing/2014/main" id="{788621E6-4BE9-4086-8E5D-4247555AAA1D}"/>
              </a:ext>
            </a:extLst>
          </p:cNvPr>
          <p:cNvSpPr>
            <a:spLocks noGrp="1"/>
          </p:cNvSpPr>
          <p:nvPr>
            <p:ph idx="1"/>
          </p:nvPr>
        </p:nvSpPr>
        <p:spPr/>
        <p:txBody>
          <a:bodyPr/>
          <a:lstStyle/>
          <a:p>
            <a:endParaRPr lang="nl-NL" dirty="0"/>
          </a:p>
        </p:txBody>
      </p:sp>
      <p:pic>
        <p:nvPicPr>
          <p:cNvPr id="8194" name="Picture 2" descr="Prijsverwantschap | Loys&amp;#39;s Artikelverwantschappen">
            <a:extLst>
              <a:ext uri="{FF2B5EF4-FFF2-40B4-BE49-F238E27FC236}">
                <a16:creationId xmlns:a16="http://schemas.microsoft.com/office/drawing/2014/main" id="{86A130C1-E4E0-461A-9E6E-403401DE4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566429"/>
            <a:ext cx="4667250"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234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E1047-E09F-4ED1-9868-6E7266F116C7}"/>
              </a:ext>
            </a:extLst>
          </p:cNvPr>
          <p:cNvSpPr>
            <a:spLocks noGrp="1"/>
          </p:cNvSpPr>
          <p:nvPr>
            <p:ph type="title"/>
          </p:nvPr>
        </p:nvSpPr>
        <p:spPr>
          <a:xfrm>
            <a:off x="1451579" y="804519"/>
            <a:ext cx="9603275" cy="1049235"/>
          </a:xfrm>
        </p:spPr>
        <p:txBody>
          <a:bodyPr/>
          <a:lstStyle/>
          <a:p>
            <a:r>
              <a:rPr lang="nl-NL" dirty="0"/>
              <a:t>Leeftijd verwantschap</a:t>
            </a:r>
          </a:p>
        </p:txBody>
      </p:sp>
      <p:sp>
        <p:nvSpPr>
          <p:cNvPr id="3" name="Tijdelijke aanduiding voor inhoud 2">
            <a:extLst>
              <a:ext uri="{FF2B5EF4-FFF2-40B4-BE49-F238E27FC236}">
                <a16:creationId xmlns:a16="http://schemas.microsoft.com/office/drawing/2014/main" id="{B88A675A-9B8F-467A-B0F0-D4C85DABE9A1}"/>
              </a:ext>
            </a:extLst>
          </p:cNvPr>
          <p:cNvSpPr>
            <a:spLocks noGrp="1"/>
          </p:cNvSpPr>
          <p:nvPr>
            <p:ph idx="1"/>
          </p:nvPr>
        </p:nvSpPr>
        <p:spPr/>
        <p:txBody>
          <a:bodyPr/>
          <a:lstStyle/>
          <a:p>
            <a:endParaRPr lang="nl-NL"/>
          </a:p>
        </p:txBody>
      </p:sp>
      <p:pic>
        <p:nvPicPr>
          <p:cNvPr id="9218" name="Picture 2" descr="leeftijdverwantschap">
            <a:extLst>
              <a:ext uri="{FF2B5EF4-FFF2-40B4-BE49-F238E27FC236}">
                <a16:creationId xmlns:a16="http://schemas.microsoft.com/office/drawing/2014/main" id="{62632CCA-4A98-4CC1-A5D4-864852853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0751"/>
            <a:ext cx="7684853" cy="43227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oject artikelpresentatie Jeremy: Artikel verwantschappen">
            <a:extLst>
              <a:ext uri="{FF2B5EF4-FFF2-40B4-BE49-F238E27FC236}">
                <a16:creationId xmlns:a16="http://schemas.microsoft.com/office/drawing/2014/main" id="{A09ED4ED-70E8-4F86-BCB6-0E061514A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792" y="1730751"/>
            <a:ext cx="5763641" cy="43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42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3A236F-7574-43FA-9570-98E904AFD28C}"/>
              </a:ext>
            </a:extLst>
          </p:cNvPr>
          <p:cNvSpPr>
            <a:spLocks noGrp="1"/>
          </p:cNvSpPr>
          <p:nvPr>
            <p:ph type="title"/>
          </p:nvPr>
        </p:nvSpPr>
        <p:spPr/>
        <p:txBody>
          <a:bodyPr/>
          <a:lstStyle/>
          <a:p>
            <a:r>
              <a:rPr lang="nl-NL" dirty="0"/>
              <a:t>Kleurverwantschap</a:t>
            </a:r>
          </a:p>
        </p:txBody>
      </p:sp>
      <p:pic>
        <p:nvPicPr>
          <p:cNvPr id="5" name="Tijdelijke aanduiding voor inhoud 4">
            <a:extLst>
              <a:ext uri="{FF2B5EF4-FFF2-40B4-BE49-F238E27FC236}">
                <a16:creationId xmlns:a16="http://schemas.microsoft.com/office/drawing/2014/main" id="{A7E021BC-1D2D-4A03-8C65-677E3EA2E0DE}"/>
              </a:ext>
            </a:extLst>
          </p:cNvPr>
          <p:cNvPicPr>
            <a:picLocks noGrp="1" noChangeAspect="1"/>
          </p:cNvPicPr>
          <p:nvPr>
            <p:ph idx="1"/>
          </p:nvPr>
        </p:nvPicPr>
        <p:blipFill>
          <a:blip r:embed="rId2"/>
          <a:stretch>
            <a:fillRect/>
          </a:stretch>
        </p:blipFill>
        <p:spPr>
          <a:xfrm>
            <a:off x="6303819" y="1740115"/>
            <a:ext cx="5888182" cy="4416137"/>
          </a:xfrm>
        </p:spPr>
      </p:pic>
      <p:pic>
        <p:nvPicPr>
          <p:cNvPr id="10242" name="Picture 2" descr="Dit is kleurverwantschap omdat dezelfde kleuren bij elkaar gepresenteerd  worden. Het is ook zeer ordelijk en trekt zo ook mensen aan. | Etalages,  Kleuren, Etalage">
            <a:extLst>
              <a:ext uri="{FF2B5EF4-FFF2-40B4-BE49-F238E27FC236}">
                <a16:creationId xmlns:a16="http://schemas.microsoft.com/office/drawing/2014/main" id="{0E50DE5A-3C6A-4E1A-A26C-6A84709D5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0982"/>
            <a:ext cx="6576630" cy="440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151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13261-D2FF-4557-86E8-D72B6BA6091F}"/>
              </a:ext>
            </a:extLst>
          </p:cNvPr>
          <p:cNvSpPr>
            <a:spLocks noGrp="1"/>
          </p:cNvSpPr>
          <p:nvPr>
            <p:ph type="title"/>
          </p:nvPr>
        </p:nvSpPr>
        <p:spPr/>
        <p:txBody>
          <a:bodyPr/>
          <a:lstStyle/>
          <a:p>
            <a:r>
              <a:rPr lang="nl-NL" dirty="0"/>
              <a:t>Stijl verwantschap</a:t>
            </a:r>
          </a:p>
        </p:txBody>
      </p:sp>
      <p:sp>
        <p:nvSpPr>
          <p:cNvPr id="3" name="Tijdelijke aanduiding voor inhoud 2">
            <a:extLst>
              <a:ext uri="{FF2B5EF4-FFF2-40B4-BE49-F238E27FC236}">
                <a16:creationId xmlns:a16="http://schemas.microsoft.com/office/drawing/2014/main" id="{5620743C-B87F-49BA-8DD2-FAD046D39094}"/>
              </a:ext>
            </a:extLst>
          </p:cNvPr>
          <p:cNvSpPr>
            <a:spLocks noGrp="1"/>
          </p:cNvSpPr>
          <p:nvPr>
            <p:ph idx="1"/>
          </p:nvPr>
        </p:nvSpPr>
        <p:spPr/>
        <p:txBody>
          <a:bodyPr/>
          <a:lstStyle/>
          <a:p>
            <a:endParaRPr lang="nl-NL"/>
          </a:p>
        </p:txBody>
      </p:sp>
      <p:pic>
        <p:nvPicPr>
          <p:cNvPr id="11266" name="Picture 2" descr="Stijlverwantschap | Loys&amp;#39;s Artikelverwantschappen">
            <a:extLst>
              <a:ext uri="{FF2B5EF4-FFF2-40B4-BE49-F238E27FC236}">
                <a16:creationId xmlns:a16="http://schemas.microsoft.com/office/drawing/2014/main" id="{308C2C63-45B9-4E41-8B27-55F95D9D0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9527"/>
            <a:ext cx="6367976" cy="431647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tijlverwantschap | verwantschappen-Anouk">
            <a:extLst>
              <a:ext uri="{FF2B5EF4-FFF2-40B4-BE49-F238E27FC236}">
                <a16:creationId xmlns:a16="http://schemas.microsoft.com/office/drawing/2014/main" id="{FCE09BBE-7C5B-40C8-B18C-BD3361336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219" y="1748830"/>
            <a:ext cx="5771078" cy="433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3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57C0D-A9E4-46BE-893F-245F46F32D01}"/>
              </a:ext>
            </a:extLst>
          </p:cNvPr>
          <p:cNvSpPr>
            <a:spLocks noGrp="1"/>
          </p:cNvSpPr>
          <p:nvPr>
            <p:ph type="title"/>
          </p:nvPr>
        </p:nvSpPr>
        <p:spPr/>
        <p:txBody>
          <a:bodyPr/>
          <a:lstStyle/>
          <a:p>
            <a:r>
              <a:rPr lang="nl-NL" dirty="0"/>
              <a:t>7  Regels voor een goed schappenplan</a:t>
            </a:r>
          </a:p>
        </p:txBody>
      </p:sp>
      <p:sp>
        <p:nvSpPr>
          <p:cNvPr id="3" name="Tijdelijke aanduiding voor inhoud 2">
            <a:extLst>
              <a:ext uri="{FF2B5EF4-FFF2-40B4-BE49-F238E27FC236}">
                <a16:creationId xmlns:a16="http://schemas.microsoft.com/office/drawing/2014/main" id="{1E3BB781-C4B0-4EF0-BE51-8A48ACAB5132}"/>
              </a:ext>
            </a:extLst>
          </p:cNvPr>
          <p:cNvSpPr>
            <a:spLocks noGrp="1"/>
          </p:cNvSpPr>
          <p:nvPr>
            <p:ph idx="1"/>
          </p:nvPr>
        </p:nvSpPr>
        <p:spPr/>
        <p:txBody>
          <a:bodyPr>
            <a:normAutofit/>
          </a:bodyPr>
          <a:lstStyle/>
          <a:p>
            <a:pPr marL="457200" indent="-457200">
              <a:buAutoNum type="arabicPeriod"/>
            </a:pPr>
            <a:r>
              <a:rPr lang="nl-NL" dirty="0"/>
              <a:t>De klant is de basis voor de opmaak.</a:t>
            </a:r>
          </a:p>
          <a:p>
            <a:pPr marL="0" indent="0">
              <a:buNone/>
            </a:pPr>
            <a:r>
              <a:rPr lang="nl-NL" dirty="0"/>
              <a:t>	a. De klant moet alles kunnen vinden…………………</a:t>
            </a:r>
          </a:p>
          <a:p>
            <a:pPr marL="0" indent="0">
              <a:buNone/>
            </a:pPr>
            <a:r>
              <a:rPr lang="nl-NL" dirty="0"/>
              <a:t>	b. Opbouw op basis van de CBB (Consumenten Beslis Boom)</a:t>
            </a:r>
          </a:p>
          <a:p>
            <a:pPr marL="0" indent="0">
              <a:buNone/>
            </a:pPr>
            <a:endParaRPr lang="nl-NL" dirty="0"/>
          </a:p>
          <a:p>
            <a:pPr marL="0" indent="0">
              <a:buNone/>
            </a:pPr>
            <a:r>
              <a:rPr lang="nl-NL" dirty="0"/>
              <a:t>2</a:t>
            </a:r>
          </a:p>
        </p:txBody>
      </p:sp>
    </p:spTree>
    <p:extLst>
      <p:ext uri="{BB962C8B-B14F-4D97-AF65-F5344CB8AC3E}">
        <p14:creationId xmlns:p14="http://schemas.microsoft.com/office/powerpoint/2010/main" val="1735626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545A4-21D6-41DC-92FB-95BD6CC1AE7E}"/>
              </a:ext>
            </a:extLst>
          </p:cNvPr>
          <p:cNvSpPr>
            <a:spLocks noGrp="1"/>
          </p:cNvSpPr>
          <p:nvPr>
            <p:ph type="title"/>
          </p:nvPr>
        </p:nvSpPr>
        <p:spPr/>
        <p:txBody>
          <a:bodyPr/>
          <a:lstStyle/>
          <a:p>
            <a:r>
              <a:rPr lang="nl-NL" dirty="0"/>
              <a:t>7  Regels voor een goed schappenplan</a:t>
            </a:r>
          </a:p>
        </p:txBody>
      </p:sp>
      <p:sp>
        <p:nvSpPr>
          <p:cNvPr id="3" name="Tijdelijke aanduiding voor inhoud 2">
            <a:extLst>
              <a:ext uri="{FF2B5EF4-FFF2-40B4-BE49-F238E27FC236}">
                <a16:creationId xmlns:a16="http://schemas.microsoft.com/office/drawing/2014/main" id="{DEB7CAEB-790B-4109-B7B6-D8D34268A724}"/>
              </a:ext>
            </a:extLst>
          </p:cNvPr>
          <p:cNvSpPr>
            <a:spLocks noGrp="1"/>
          </p:cNvSpPr>
          <p:nvPr>
            <p:ph idx="1"/>
          </p:nvPr>
        </p:nvSpPr>
        <p:spPr/>
        <p:txBody>
          <a:bodyPr>
            <a:normAutofit/>
          </a:bodyPr>
          <a:lstStyle/>
          <a:p>
            <a:pPr marL="0" indent="0">
              <a:buNone/>
            </a:pPr>
            <a:r>
              <a:rPr lang="nl-NL" dirty="0"/>
              <a:t>2. . Principe 1: </a:t>
            </a:r>
            <a:r>
              <a:rPr lang="nl-NL" dirty="0" err="1"/>
              <a:t>Good</a:t>
            </a:r>
            <a:r>
              <a:rPr lang="nl-NL" dirty="0"/>
              <a:t> / </a:t>
            </a:r>
            <a:r>
              <a:rPr lang="nl-NL" dirty="0" err="1"/>
              <a:t>Better</a:t>
            </a:r>
            <a:r>
              <a:rPr lang="nl-NL" dirty="0"/>
              <a:t> / Best. </a:t>
            </a:r>
          </a:p>
          <a:p>
            <a:pPr marL="0" indent="0" defTabSz="442913">
              <a:buNone/>
            </a:pPr>
            <a:r>
              <a:rPr lang="nl-NL" dirty="0"/>
              <a:t>	Producten met hoge/goede kwaliteit worden op oog hoogte neergezet, de 	vervanger van 	dit product worden daaronder neergezet. De laagst geprijsde 	artikelen / mindere kwaliteit 	producten staan onderin het schap (bodembak)</a:t>
            </a:r>
          </a:p>
          <a:p>
            <a:pPr marL="0" indent="0" defTabSz="442913">
              <a:buNone/>
            </a:pPr>
            <a:r>
              <a:rPr lang="nl-NL" dirty="0"/>
              <a:t>     Principe 2: van link naar rechts principe. </a:t>
            </a:r>
          </a:p>
          <a:p>
            <a:pPr marL="0" indent="0" defTabSz="442913">
              <a:buNone/>
            </a:pPr>
            <a:r>
              <a:rPr lang="nl-NL" dirty="0"/>
              <a:t>	De klant ‘leest’ een schap van links naar rechts zoals een boek wordt gelezen.  	Artikelen met een lagere prijs, inhoud of kwaliteit worden links van de duurdere 	producten of meer inhoud of kwaliteit geplaatst.</a:t>
            </a:r>
          </a:p>
        </p:txBody>
      </p:sp>
    </p:spTree>
    <p:extLst>
      <p:ext uri="{BB962C8B-B14F-4D97-AF65-F5344CB8AC3E}">
        <p14:creationId xmlns:p14="http://schemas.microsoft.com/office/powerpoint/2010/main" val="1452333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De bronafbeelding bekijken">
            <a:extLst>
              <a:ext uri="{FF2B5EF4-FFF2-40B4-BE49-F238E27FC236}">
                <a16:creationId xmlns:a16="http://schemas.microsoft.com/office/drawing/2014/main" id="{27CAAE32-224A-4627-BFAB-74176E67566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8077" y="598805"/>
            <a:ext cx="10375668" cy="5233959"/>
          </a:xfrm>
          <a:prstGeom prst="rect">
            <a:avLst/>
          </a:prstGeom>
          <a:noFill/>
          <a:ln>
            <a:noFill/>
          </a:ln>
        </p:spPr>
      </p:pic>
    </p:spTree>
    <p:extLst>
      <p:ext uri="{BB962C8B-B14F-4D97-AF65-F5344CB8AC3E}">
        <p14:creationId xmlns:p14="http://schemas.microsoft.com/office/powerpoint/2010/main" val="2473061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397FC-C7E8-440B-8D36-BAF1204B4E49}"/>
              </a:ext>
            </a:extLst>
          </p:cNvPr>
          <p:cNvSpPr>
            <a:spLocks noGrp="1"/>
          </p:cNvSpPr>
          <p:nvPr>
            <p:ph type="title"/>
          </p:nvPr>
        </p:nvSpPr>
        <p:spPr/>
        <p:txBody>
          <a:bodyPr/>
          <a:lstStyle/>
          <a:p>
            <a:r>
              <a:rPr lang="nl-NL" dirty="0"/>
              <a:t>7  Regels voor een goed schappenplan</a:t>
            </a:r>
          </a:p>
        </p:txBody>
      </p:sp>
      <p:sp>
        <p:nvSpPr>
          <p:cNvPr id="3" name="Tijdelijke aanduiding voor inhoud 2">
            <a:extLst>
              <a:ext uri="{FF2B5EF4-FFF2-40B4-BE49-F238E27FC236}">
                <a16:creationId xmlns:a16="http://schemas.microsoft.com/office/drawing/2014/main" id="{2867CCC5-3E0D-46ED-8671-80ECEEAFC6A8}"/>
              </a:ext>
            </a:extLst>
          </p:cNvPr>
          <p:cNvSpPr>
            <a:spLocks noGrp="1"/>
          </p:cNvSpPr>
          <p:nvPr>
            <p:ph idx="1"/>
          </p:nvPr>
        </p:nvSpPr>
        <p:spPr>
          <a:xfrm>
            <a:off x="1451579" y="2015732"/>
            <a:ext cx="9603275" cy="3914013"/>
          </a:xfrm>
        </p:spPr>
        <p:txBody>
          <a:bodyPr>
            <a:normAutofit fontScale="77500" lnSpcReduction="20000"/>
          </a:bodyPr>
          <a:lstStyle/>
          <a:p>
            <a:pPr marL="0" indent="0">
              <a:buNone/>
            </a:pPr>
            <a:r>
              <a:rPr lang="nl-NL" dirty="0"/>
              <a:t>3. Schapindeling op basis van analyses. Verkoopcijfers, omloopsnelheid en toekomst- en groeiverwachting.    </a:t>
            </a:r>
          </a:p>
          <a:p>
            <a:pPr marL="0" indent="0">
              <a:buNone/>
            </a:pPr>
            <a:r>
              <a:rPr lang="nl-NL" dirty="0"/>
              <a:t>    Wat is het schapaandeel?</a:t>
            </a:r>
          </a:p>
          <a:p>
            <a:pPr marL="0" indent="0">
              <a:buNone/>
            </a:pPr>
            <a:endParaRPr lang="nl-NL" dirty="0"/>
          </a:p>
          <a:p>
            <a:pPr marL="0" indent="0">
              <a:buNone/>
            </a:pPr>
            <a:r>
              <a:rPr lang="nl-NL" dirty="0"/>
              <a:t>4. Zorg dat er ‘geen out of stock’ ontstaat. Zorg dat er ruimte is voor een collo. Wat is de levertijd producten</a:t>
            </a:r>
          </a:p>
          <a:p>
            <a:pPr marL="0" indent="0">
              <a:buNone/>
            </a:pPr>
            <a:endParaRPr lang="nl-NL" dirty="0"/>
          </a:p>
          <a:p>
            <a:pPr marL="0" indent="0">
              <a:buNone/>
            </a:pPr>
            <a:r>
              <a:rPr lang="nl-NL" dirty="0"/>
              <a:t>5. Schap rendement, wat levert een schap financieel op.</a:t>
            </a:r>
          </a:p>
          <a:p>
            <a:pPr marL="0" indent="0">
              <a:buNone/>
            </a:pPr>
            <a:endParaRPr lang="nl-NL" dirty="0"/>
          </a:p>
          <a:p>
            <a:pPr marL="0" indent="0">
              <a:buNone/>
            </a:pPr>
            <a:r>
              <a:rPr lang="nl-NL" dirty="0"/>
              <a:t>6. Op basis van bekende afmetingen wordt een schap getekend.</a:t>
            </a:r>
          </a:p>
          <a:p>
            <a:pPr marL="0" indent="0">
              <a:buNone/>
            </a:pPr>
            <a:endParaRPr lang="nl-NL" dirty="0"/>
          </a:p>
          <a:p>
            <a:pPr marL="0" indent="0">
              <a:buNone/>
            </a:pPr>
            <a:r>
              <a:rPr lang="nl-NL" dirty="0"/>
              <a:t>7. Objectief en realistisch</a:t>
            </a:r>
          </a:p>
        </p:txBody>
      </p:sp>
    </p:spTree>
    <p:extLst>
      <p:ext uri="{BB962C8B-B14F-4D97-AF65-F5344CB8AC3E}">
        <p14:creationId xmlns:p14="http://schemas.microsoft.com/office/powerpoint/2010/main" val="934829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lano&amp;#39;s">
            <a:extLst>
              <a:ext uri="{FF2B5EF4-FFF2-40B4-BE49-F238E27FC236}">
                <a16:creationId xmlns:a16="http://schemas.microsoft.com/office/drawing/2014/main" id="{49EE8080-2F29-4C46-8B3A-1A2EFCA7E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92720"/>
            <a:ext cx="122047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01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De Zilk krijgt massaal kabouters na vernielingen | Bollenstreek Omroep">
            <a:extLst>
              <a:ext uri="{FF2B5EF4-FFF2-40B4-BE49-F238E27FC236}">
                <a16:creationId xmlns:a16="http://schemas.microsoft.com/office/drawing/2014/main" id="{5049534E-D8E4-4F77-83F9-088FF6B62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6" y="-127000"/>
            <a:ext cx="12218285" cy="711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E34F8E1-45B7-49B6-838E-98F1DEE6B5F6}"/>
              </a:ext>
            </a:extLst>
          </p:cNvPr>
          <p:cNvSpPr>
            <a:spLocks noGrp="1"/>
          </p:cNvSpPr>
          <p:nvPr>
            <p:ph type="title"/>
          </p:nvPr>
        </p:nvSpPr>
        <p:spPr>
          <a:xfrm>
            <a:off x="1454239" y="1104966"/>
            <a:ext cx="8643154" cy="1887950"/>
          </a:xfrm>
          <a:solidFill>
            <a:srgbClr val="92D050"/>
          </a:solidFill>
        </p:spPr>
        <p:txBody>
          <a:bodyPr/>
          <a:lstStyle/>
          <a:p>
            <a:r>
              <a:rPr lang="nl-NL" dirty="0"/>
              <a:t>  Met deze extra informatie.  Zou je   </a:t>
            </a:r>
            <a:br>
              <a:rPr lang="nl-NL" dirty="0"/>
            </a:br>
            <a:r>
              <a:rPr lang="nl-NL" dirty="0"/>
              <a:t>  aanpassingen doen in de eerste </a:t>
            </a:r>
            <a:br>
              <a:rPr lang="nl-NL" dirty="0"/>
            </a:br>
            <a:r>
              <a:rPr lang="nl-NL" dirty="0"/>
              <a:t>  presentatie?</a:t>
            </a:r>
          </a:p>
        </p:txBody>
      </p:sp>
      <p:pic>
        <p:nvPicPr>
          <p:cNvPr id="19458" name="Picture 2" descr="Tim, de zittende kabouter">
            <a:extLst>
              <a:ext uri="{FF2B5EF4-FFF2-40B4-BE49-F238E27FC236}">
                <a16:creationId xmlns:a16="http://schemas.microsoft.com/office/drawing/2014/main" id="{962E680F-23EB-4CFE-8752-993B3335D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645" y="4683606"/>
            <a:ext cx="2301394" cy="230139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Plasende kabouter - Polyresin - ondeugende tuinkabouter voor  gazonversieringen, binnen- of buitendecoraties - rode en groene grappige  knipperende kabouters : Amazon.nl: Games">
            <a:extLst>
              <a:ext uri="{FF2B5EF4-FFF2-40B4-BE49-F238E27FC236}">
                <a16:creationId xmlns:a16="http://schemas.microsoft.com/office/drawing/2014/main" id="{5671424B-0C73-403D-A27C-34BD50F04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7" y="3556000"/>
            <a:ext cx="163591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3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926A80-D433-4A70-A85D-0A1D92BEAF93}"/>
              </a:ext>
            </a:extLst>
          </p:cNvPr>
          <p:cNvPicPr>
            <a:picLocks noChangeAspect="1"/>
          </p:cNvPicPr>
          <p:nvPr/>
        </p:nvPicPr>
        <p:blipFill>
          <a:blip r:embed="rId2"/>
          <a:stretch>
            <a:fillRect/>
          </a:stretch>
        </p:blipFill>
        <p:spPr>
          <a:xfrm>
            <a:off x="0" y="0"/>
            <a:ext cx="11810805" cy="6076849"/>
          </a:xfrm>
          <a:prstGeom prst="rect">
            <a:avLst/>
          </a:prstGeom>
        </p:spPr>
      </p:pic>
    </p:spTree>
    <p:extLst>
      <p:ext uri="{BB962C8B-B14F-4D97-AF65-F5344CB8AC3E}">
        <p14:creationId xmlns:p14="http://schemas.microsoft.com/office/powerpoint/2010/main" val="95994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2E6F6F-1DCD-46FB-9655-C37EB54E02E3}"/>
              </a:ext>
            </a:extLst>
          </p:cNvPr>
          <p:cNvPicPr>
            <a:picLocks noChangeAspect="1"/>
          </p:cNvPicPr>
          <p:nvPr/>
        </p:nvPicPr>
        <p:blipFill>
          <a:blip r:embed="rId2"/>
          <a:stretch>
            <a:fillRect/>
          </a:stretch>
        </p:blipFill>
        <p:spPr>
          <a:xfrm>
            <a:off x="2216727" y="-22735"/>
            <a:ext cx="6954464" cy="6188008"/>
          </a:xfrm>
          <a:prstGeom prst="rect">
            <a:avLst/>
          </a:prstGeom>
        </p:spPr>
      </p:pic>
    </p:spTree>
    <p:extLst>
      <p:ext uri="{BB962C8B-B14F-4D97-AF65-F5344CB8AC3E}">
        <p14:creationId xmlns:p14="http://schemas.microsoft.com/office/powerpoint/2010/main" val="4276133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31F0DB2-6121-469F-A08D-2235F5446362}"/>
              </a:ext>
            </a:extLst>
          </p:cNvPr>
          <p:cNvPicPr>
            <a:picLocks noChangeAspect="1"/>
          </p:cNvPicPr>
          <p:nvPr/>
        </p:nvPicPr>
        <p:blipFill>
          <a:blip r:embed="rId2"/>
          <a:stretch>
            <a:fillRect/>
          </a:stretch>
        </p:blipFill>
        <p:spPr>
          <a:xfrm>
            <a:off x="3228258" y="0"/>
            <a:ext cx="5735484" cy="6858000"/>
          </a:xfrm>
          <a:prstGeom prst="rect">
            <a:avLst/>
          </a:prstGeom>
        </p:spPr>
      </p:pic>
    </p:spTree>
    <p:extLst>
      <p:ext uri="{BB962C8B-B14F-4D97-AF65-F5344CB8AC3E}">
        <p14:creationId xmlns:p14="http://schemas.microsoft.com/office/powerpoint/2010/main" val="2901728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548976-55E1-4841-839D-33B7732CBF6A}"/>
              </a:ext>
            </a:extLst>
          </p:cNvPr>
          <p:cNvPicPr>
            <a:picLocks noChangeAspect="1"/>
          </p:cNvPicPr>
          <p:nvPr/>
        </p:nvPicPr>
        <p:blipFill>
          <a:blip r:embed="rId2"/>
          <a:stretch>
            <a:fillRect/>
          </a:stretch>
        </p:blipFill>
        <p:spPr>
          <a:xfrm>
            <a:off x="1848800" y="0"/>
            <a:ext cx="8494399" cy="6858000"/>
          </a:xfrm>
          <a:prstGeom prst="rect">
            <a:avLst/>
          </a:prstGeom>
        </p:spPr>
      </p:pic>
    </p:spTree>
    <p:extLst>
      <p:ext uri="{BB962C8B-B14F-4D97-AF65-F5344CB8AC3E}">
        <p14:creationId xmlns:p14="http://schemas.microsoft.com/office/powerpoint/2010/main" val="267921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02268-6A19-40B2-B363-2CCBDCF4B398}"/>
              </a:ext>
            </a:extLst>
          </p:cNvPr>
          <p:cNvSpPr>
            <a:spLocks noGrp="1"/>
          </p:cNvSpPr>
          <p:nvPr>
            <p:ph type="title"/>
          </p:nvPr>
        </p:nvSpPr>
        <p:spPr/>
        <p:txBody>
          <a:bodyPr/>
          <a:lstStyle/>
          <a:p>
            <a:r>
              <a:rPr lang="nl-NL" dirty="0"/>
              <a:t>Wat is een schappenplan</a:t>
            </a:r>
          </a:p>
        </p:txBody>
      </p:sp>
      <p:sp>
        <p:nvSpPr>
          <p:cNvPr id="3" name="Tijdelijke aanduiding voor inhoud 2">
            <a:extLst>
              <a:ext uri="{FF2B5EF4-FFF2-40B4-BE49-F238E27FC236}">
                <a16:creationId xmlns:a16="http://schemas.microsoft.com/office/drawing/2014/main" id="{57D269D7-E42C-4BB7-A72E-77EA49DEA767}"/>
              </a:ext>
            </a:extLst>
          </p:cNvPr>
          <p:cNvSpPr>
            <a:spLocks noGrp="1"/>
          </p:cNvSpPr>
          <p:nvPr>
            <p:ph idx="1"/>
          </p:nvPr>
        </p:nvSpPr>
        <p:spPr/>
        <p:txBody>
          <a:bodyPr/>
          <a:lstStyle/>
          <a:p>
            <a:r>
              <a:rPr lang="nl-NL" dirty="0"/>
              <a:t>Presentatieplaats: artikelen die bij elkaar passen staan bij elkaar</a:t>
            </a:r>
          </a:p>
          <a:p>
            <a:r>
              <a:rPr lang="nl-NL" dirty="0"/>
              <a:t>Presentatie moet passen bij de winkelformule / imago</a:t>
            </a:r>
          </a:p>
          <a:p>
            <a:r>
              <a:rPr lang="nl-NL" dirty="0"/>
              <a:t>Presentatie moet overzichtelijk zijn</a:t>
            </a:r>
          </a:p>
          <a:p>
            <a:r>
              <a:rPr lang="nl-NL" dirty="0"/>
              <a:t>Presentatie is voorzien van </a:t>
            </a:r>
            <a:r>
              <a:rPr lang="nl-NL" dirty="0" err="1"/>
              <a:t>signing</a:t>
            </a:r>
            <a:endParaRPr lang="nl-NL" dirty="0"/>
          </a:p>
          <a:p>
            <a:r>
              <a:rPr lang="nl-NL" dirty="0"/>
              <a:t>Presentatie moet aantrekkelijk zijn</a:t>
            </a:r>
          </a:p>
          <a:p>
            <a:r>
              <a:rPr lang="nl-NL" dirty="0"/>
              <a:t>Rechte blokken en duidelijke scheidingslijnen</a:t>
            </a:r>
          </a:p>
          <a:p>
            <a:r>
              <a:rPr lang="nl-NL" dirty="0"/>
              <a:t>Verticale of horizontale presentatie </a:t>
            </a:r>
          </a:p>
          <a:p>
            <a:endParaRPr lang="nl-NL" dirty="0"/>
          </a:p>
        </p:txBody>
      </p:sp>
    </p:spTree>
    <p:extLst>
      <p:ext uri="{BB962C8B-B14F-4D97-AF65-F5344CB8AC3E}">
        <p14:creationId xmlns:p14="http://schemas.microsoft.com/office/powerpoint/2010/main" val="155424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D6D9A-3E74-4342-A2BC-F77B9D213D9D}"/>
              </a:ext>
            </a:extLst>
          </p:cNvPr>
          <p:cNvSpPr>
            <a:spLocks noGrp="1"/>
          </p:cNvSpPr>
          <p:nvPr>
            <p:ph type="title"/>
          </p:nvPr>
        </p:nvSpPr>
        <p:spPr/>
        <p:txBody>
          <a:bodyPr/>
          <a:lstStyle/>
          <a:p>
            <a:r>
              <a:rPr lang="nl-NL" dirty="0"/>
              <a:t>horizontale presentatie</a:t>
            </a:r>
          </a:p>
        </p:txBody>
      </p:sp>
      <p:pic>
        <p:nvPicPr>
          <p:cNvPr id="2050" name="Picture 2">
            <a:extLst>
              <a:ext uri="{FF2B5EF4-FFF2-40B4-BE49-F238E27FC236}">
                <a16:creationId xmlns:a16="http://schemas.microsoft.com/office/drawing/2014/main" id="{AA3159EE-FD22-4964-B103-335C53178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07" y="1659081"/>
            <a:ext cx="10162755" cy="423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0DF538BD-0A42-463E-A8AA-D76191926829}"/>
              </a:ext>
            </a:extLst>
          </p:cNvPr>
          <p:cNvPicPr/>
          <p:nvPr/>
        </p:nvPicPr>
        <p:blipFill>
          <a:blip r:embed="rId3">
            <a:extLst>
              <a:ext uri="{28A0092B-C50C-407E-A947-70E740481C1C}">
                <a14:useLocalDpi xmlns:a14="http://schemas.microsoft.com/office/drawing/2010/main" val="0"/>
              </a:ext>
            </a:extLst>
          </a:blip>
          <a:stretch>
            <a:fillRect/>
          </a:stretch>
        </p:blipFill>
        <p:spPr>
          <a:xfrm>
            <a:off x="9731374" y="1659081"/>
            <a:ext cx="2460625" cy="4234481"/>
          </a:xfrm>
          <a:prstGeom prst="rect">
            <a:avLst/>
          </a:prstGeom>
        </p:spPr>
      </p:pic>
    </p:spTree>
    <p:extLst>
      <p:ext uri="{BB962C8B-B14F-4D97-AF65-F5344CB8AC3E}">
        <p14:creationId xmlns:p14="http://schemas.microsoft.com/office/powerpoint/2010/main" val="3666883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D6D9A-3E74-4342-A2BC-F77B9D213D9D}"/>
              </a:ext>
            </a:extLst>
          </p:cNvPr>
          <p:cNvSpPr>
            <a:spLocks noGrp="1"/>
          </p:cNvSpPr>
          <p:nvPr>
            <p:ph type="title"/>
          </p:nvPr>
        </p:nvSpPr>
        <p:spPr/>
        <p:txBody>
          <a:bodyPr/>
          <a:lstStyle/>
          <a:p>
            <a:r>
              <a:rPr lang="nl-NL" dirty="0"/>
              <a:t>Verticale presentatie</a:t>
            </a:r>
          </a:p>
        </p:txBody>
      </p:sp>
      <p:pic>
        <p:nvPicPr>
          <p:cNvPr id="1026" name="Picture 2">
            <a:extLst>
              <a:ext uri="{FF2B5EF4-FFF2-40B4-BE49-F238E27FC236}">
                <a16:creationId xmlns:a16="http://schemas.microsoft.com/office/drawing/2014/main" id="{AED7F035-81BD-4055-A7C7-152D97CB9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30864"/>
            <a:ext cx="9351819" cy="440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D4403D95-9743-4914-9B6B-14ADFA26B7F5}"/>
              </a:ext>
            </a:extLst>
          </p:cNvPr>
          <p:cNvPicPr/>
          <p:nvPr/>
        </p:nvPicPr>
        <p:blipFill>
          <a:blip r:embed="rId3">
            <a:extLst>
              <a:ext uri="{28A0092B-C50C-407E-A947-70E740481C1C}">
                <a14:useLocalDpi xmlns:a14="http://schemas.microsoft.com/office/drawing/2010/main" val="0"/>
              </a:ext>
            </a:extLst>
          </a:blip>
          <a:stretch>
            <a:fillRect/>
          </a:stretch>
        </p:blipFill>
        <p:spPr>
          <a:xfrm>
            <a:off x="9601200" y="1730864"/>
            <a:ext cx="2563279" cy="4378037"/>
          </a:xfrm>
          <a:prstGeom prst="rect">
            <a:avLst/>
          </a:prstGeom>
        </p:spPr>
      </p:pic>
    </p:spTree>
    <p:extLst>
      <p:ext uri="{BB962C8B-B14F-4D97-AF65-F5344CB8AC3E}">
        <p14:creationId xmlns:p14="http://schemas.microsoft.com/office/powerpoint/2010/main" val="225427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inkelpresentatie tips - Ter Steege">
            <a:extLst>
              <a:ext uri="{FF2B5EF4-FFF2-40B4-BE49-F238E27FC236}">
                <a16:creationId xmlns:a16="http://schemas.microsoft.com/office/drawing/2014/main" id="{02105A4C-9F49-487C-B1AD-22D977CB5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7" y="0"/>
            <a:ext cx="8201891" cy="615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3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CFDA6-6230-4E8D-9699-10CA207E248E}"/>
              </a:ext>
            </a:extLst>
          </p:cNvPr>
          <p:cNvSpPr>
            <a:spLocks noGrp="1"/>
          </p:cNvSpPr>
          <p:nvPr>
            <p:ph type="title"/>
          </p:nvPr>
        </p:nvSpPr>
        <p:spPr/>
        <p:txBody>
          <a:bodyPr/>
          <a:lstStyle/>
          <a:p>
            <a:r>
              <a:rPr lang="nl-NL" dirty="0"/>
              <a:t>Gemixte presentatie </a:t>
            </a:r>
            <a:br>
              <a:rPr lang="nl-NL" dirty="0"/>
            </a:br>
            <a:r>
              <a:rPr lang="nl-NL" dirty="0"/>
              <a:t>(elke plank een </a:t>
            </a:r>
            <a:r>
              <a:rPr lang="nl-NL" dirty="0" err="1"/>
              <a:t>eye</a:t>
            </a:r>
            <a:r>
              <a:rPr lang="nl-NL" dirty="0"/>
              <a:t> catcher</a:t>
            </a:r>
          </a:p>
        </p:txBody>
      </p:sp>
      <p:pic>
        <p:nvPicPr>
          <p:cNvPr id="4" name="Tijdelijke aanduiding voor inhoud 3">
            <a:extLst>
              <a:ext uri="{FF2B5EF4-FFF2-40B4-BE49-F238E27FC236}">
                <a16:creationId xmlns:a16="http://schemas.microsoft.com/office/drawing/2014/main" id="{24B51BFD-0156-4F8C-A7F6-30C595215586}"/>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551709" y="1853754"/>
            <a:ext cx="3006436" cy="4199727"/>
          </a:xfrm>
          <a:prstGeom prst="rect">
            <a:avLst/>
          </a:prstGeom>
        </p:spPr>
      </p:pic>
    </p:spTree>
    <p:extLst>
      <p:ext uri="{BB962C8B-B14F-4D97-AF65-F5344CB8AC3E}">
        <p14:creationId xmlns:p14="http://schemas.microsoft.com/office/powerpoint/2010/main" val="235814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752E3-BCCC-41D7-9172-679DAF0BA27E}"/>
              </a:ext>
            </a:extLst>
          </p:cNvPr>
          <p:cNvSpPr>
            <a:spLocks noGrp="1"/>
          </p:cNvSpPr>
          <p:nvPr>
            <p:ph type="title"/>
          </p:nvPr>
        </p:nvSpPr>
        <p:spPr/>
        <p:txBody>
          <a:bodyPr/>
          <a:lstStyle/>
          <a:p>
            <a:r>
              <a:rPr lang="nl-NL" dirty="0"/>
              <a:t>Wat staat er in een schappenplan</a:t>
            </a:r>
          </a:p>
        </p:txBody>
      </p:sp>
      <p:sp>
        <p:nvSpPr>
          <p:cNvPr id="3" name="Tijdelijke aanduiding voor inhoud 2">
            <a:extLst>
              <a:ext uri="{FF2B5EF4-FFF2-40B4-BE49-F238E27FC236}">
                <a16:creationId xmlns:a16="http://schemas.microsoft.com/office/drawing/2014/main" id="{E2C085A8-005A-47FA-A757-D672A9063A4A}"/>
              </a:ext>
            </a:extLst>
          </p:cNvPr>
          <p:cNvSpPr>
            <a:spLocks noGrp="1"/>
          </p:cNvSpPr>
          <p:nvPr>
            <p:ph idx="1"/>
          </p:nvPr>
        </p:nvSpPr>
        <p:spPr/>
        <p:txBody>
          <a:bodyPr/>
          <a:lstStyle/>
          <a:p>
            <a:pPr lvl="0"/>
            <a:r>
              <a:rPr lang="nl-NL" dirty="0"/>
              <a:t>Welke producten staan er in het schap</a:t>
            </a:r>
          </a:p>
          <a:p>
            <a:pPr lvl="0"/>
            <a:r>
              <a:rPr lang="nl-NL" dirty="0"/>
              <a:t>Op welke plank (hoogte) staan de producten</a:t>
            </a:r>
          </a:p>
          <a:p>
            <a:pPr lvl="0"/>
            <a:r>
              <a:rPr lang="nl-NL" dirty="0"/>
              <a:t>Hoeveel van dezelfde producten staan er naast elkaar (waar hangt dat vanaf?)</a:t>
            </a:r>
          </a:p>
          <a:p>
            <a:r>
              <a:rPr lang="nl-NL" dirty="0"/>
              <a:t>Welke producten staan bij elkaar</a:t>
            </a:r>
          </a:p>
        </p:txBody>
      </p:sp>
    </p:spTree>
    <p:extLst>
      <p:ext uri="{BB962C8B-B14F-4D97-AF65-F5344CB8AC3E}">
        <p14:creationId xmlns:p14="http://schemas.microsoft.com/office/powerpoint/2010/main" val="3210126148"/>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faultSectionNames xmlns="2df53535-01ae-4b4b-a0f4-c4d5e39e5b43" xsi:nil="true"/>
    <Is_Collaboration_Space_Locked xmlns="2df53535-01ae-4b4b-a0f4-c4d5e39e5b43" xsi:nil="true"/>
    <FolderType xmlns="2df53535-01ae-4b4b-a0f4-c4d5e39e5b43" xsi:nil="true"/>
    <Teachers xmlns="2df53535-01ae-4b4b-a0f4-c4d5e39e5b43">
      <UserInfo>
        <DisplayName/>
        <AccountId xsi:nil="true"/>
        <AccountType/>
      </UserInfo>
    </Teachers>
    <NotebookType xmlns="2df53535-01ae-4b4b-a0f4-c4d5e39e5b43" xsi:nil="true"/>
    <TeamsChannelId xmlns="2df53535-01ae-4b4b-a0f4-c4d5e39e5b43" xsi:nil="true"/>
    <Invited_Teachers xmlns="2df53535-01ae-4b4b-a0f4-c4d5e39e5b43" xsi:nil="true"/>
    <Invited_Students xmlns="2df53535-01ae-4b4b-a0f4-c4d5e39e5b43" xsi:nil="true"/>
    <IsNotebookLocked xmlns="2df53535-01ae-4b4b-a0f4-c4d5e39e5b43" xsi:nil="true"/>
    <CultureName xmlns="2df53535-01ae-4b4b-a0f4-c4d5e39e5b43" xsi:nil="true"/>
    <Owner xmlns="2df53535-01ae-4b4b-a0f4-c4d5e39e5b43">
      <UserInfo>
        <DisplayName/>
        <AccountId xsi:nil="true"/>
        <AccountType/>
      </UserInfo>
    </Owner>
    <Distribution_Groups xmlns="2df53535-01ae-4b4b-a0f4-c4d5e39e5b43" xsi:nil="true"/>
    <AppVersion xmlns="2df53535-01ae-4b4b-a0f4-c4d5e39e5b43" xsi:nil="true"/>
    <Students xmlns="2df53535-01ae-4b4b-a0f4-c4d5e39e5b43">
      <UserInfo>
        <DisplayName/>
        <AccountId xsi:nil="true"/>
        <AccountType/>
      </UserInfo>
    </Students>
    <Student_Groups xmlns="2df53535-01ae-4b4b-a0f4-c4d5e39e5b43">
      <UserInfo>
        <DisplayName/>
        <AccountId xsi:nil="true"/>
        <AccountType/>
      </UserInfo>
    </Student_Groups>
    <Math_Settings xmlns="2df53535-01ae-4b4b-a0f4-c4d5e39e5b43" xsi:nil="true"/>
    <Templates xmlns="2df53535-01ae-4b4b-a0f4-c4d5e39e5b43" xsi:nil="true"/>
    <LMS_Mappings xmlns="2df53535-01ae-4b4b-a0f4-c4d5e39e5b43" xsi:nil="true"/>
    <Self_Registration_Enabled xmlns="2df53535-01ae-4b4b-a0f4-c4d5e39e5b43" xsi:nil="true"/>
    <Has_Teacher_Only_SectionGroup xmlns="2df53535-01ae-4b4b-a0f4-c4d5e39e5b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465A10D4257F4183CEB6CA74DFE1E4" ma:contentTypeVersion="34" ma:contentTypeDescription="Een nieuw document maken." ma:contentTypeScope="" ma:versionID="1db5bc38ec9d99959d659a4b6e1e7bdc">
  <xsd:schema xmlns:xsd="http://www.w3.org/2001/XMLSchema" xmlns:xs="http://www.w3.org/2001/XMLSchema" xmlns:p="http://schemas.microsoft.com/office/2006/metadata/properties" xmlns:ns3="2df53535-01ae-4b4b-a0f4-c4d5e39e5b43" xmlns:ns4="e1d6d28f-7880-425a-a0b0-72aee810682b" targetNamespace="http://schemas.microsoft.com/office/2006/metadata/properties" ma:root="true" ma:fieldsID="e2380771a445d9e61856e8fb6cb770ee" ns3:_="" ns4:_="">
    <xsd:import namespace="2df53535-01ae-4b4b-a0f4-c4d5e39e5b43"/>
    <xsd:import namespace="e1d6d28f-7880-425a-a0b0-72aee810682b"/>
    <xsd:element name="properties">
      <xsd:complexType>
        <xsd:sequence>
          <xsd:element name="documentManagement">
            <xsd:complexType>
              <xsd:all>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53535-01ae-4b4b-a0f4-c4d5e39e5b43"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Location" ma:index="38" nillable="true" ma:displayName="Location" ma:internalName="MediaServiceLocation"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d6d28f-7880-425a-a0b0-72aee810682b" elementFormDefault="qualified">
    <xsd:import namespace="http://schemas.microsoft.com/office/2006/documentManagement/types"/>
    <xsd:import namespace="http://schemas.microsoft.com/office/infopath/2007/PartnerControls"/>
    <xsd:element name="SharedWithUsers" ma:index="2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Gedeeld met details" ma:internalName="SharedWithDetails" ma:readOnly="true">
      <xsd:simpleType>
        <xsd:restriction base="dms:Note">
          <xsd:maxLength value="255"/>
        </xsd:restriction>
      </xsd:simpleType>
    </xsd:element>
    <xsd:element name="SharingHintHash" ma:index="30"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DF5FE3-4E21-4C31-A78A-D6E8565EC4CC}">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2df53535-01ae-4b4b-a0f4-c4d5e39e5b43"/>
    <ds:schemaRef ds:uri="http://purl.org/dc/elements/1.1/"/>
    <ds:schemaRef ds:uri="http://schemas.microsoft.com/office/infopath/2007/PartnerControls"/>
    <ds:schemaRef ds:uri="e1d6d28f-7880-425a-a0b0-72aee810682b"/>
    <ds:schemaRef ds:uri="http://www.w3.org/XML/1998/namespace"/>
    <ds:schemaRef ds:uri="http://purl.org/dc/dcmitype/"/>
  </ds:schemaRefs>
</ds:datastoreItem>
</file>

<file path=customXml/itemProps2.xml><?xml version="1.0" encoding="utf-8"?>
<ds:datastoreItem xmlns:ds="http://schemas.openxmlformats.org/officeDocument/2006/customXml" ds:itemID="{285090E1-FB2E-4241-A274-17B1159B87EC}">
  <ds:schemaRefs>
    <ds:schemaRef ds:uri="http://schemas.microsoft.com/sharepoint/v3/contenttype/forms"/>
  </ds:schemaRefs>
</ds:datastoreItem>
</file>

<file path=customXml/itemProps3.xml><?xml version="1.0" encoding="utf-8"?>
<ds:datastoreItem xmlns:ds="http://schemas.openxmlformats.org/officeDocument/2006/customXml" ds:itemID="{42B43C08-AE8A-4F31-9918-4DCADBF65C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f53535-01ae-4b4b-a0f4-c4d5e39e5b43"/>
    <ds:schemaRef ds:uri="e1d6d28f-7880-425a-a0b0-72aee8106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TM10001114[[fn=Galerie]]</Template>
  <TotalTime>2524</TotalTime>
  <Words>612</Words>
  <Application>Microsoft Office PowerPoint</Application>
  <PresentationFormat>Breedbeeld</PresentationFormat>
  <Paragraphs>199</Paragraphs>
  <Slides>36</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Gill Sans MT</vt:lpstr>
      <vt:lpstr>Times New Roman</vt:lpstr>
      <vt:lpstr>Verdana</vt:lpstr>
      <vt:lpstr>Galerie</vt:lpstr>
      <vt:lpstr>Schappenplannen</vt:lpstr>
      <vt:lpstr>PowerPoint-presentatie</vt:lpstr>
      <vt:lpstr>PowerPoint-presentatie</vt:lpstr>
      <vt:lpstr>Wat is een schappenplan</vt:lpstr>
      <vt:lpstr>horizontale presentatie</vt:lpstr>
      <vt:lpstr>Verticale presentatie</vt:lpstr>
      <vt:lpstr>PowerPoint-presentatie</vt:lpstr>
      <vt:lpstr>Gemixte presentatie  (elke plank een eye catcher</vt:lpstr>
      <vt:lpstr>Wat staat er in een schappenplan</vt:lpstr>
      <vt:lpstr>PowerPoint-presentatie</vt:lpstr>
      <vt:lpstr>Schap hoogten</vt:lpstr>
      <vt:lpstr>Opdracht schappenplan toepassen voor: tuinkabouters!! </vt:lpstr>
      <vt:lpstr>PowerPoint-presentatie</vt:lpstr>
      <vt:lpstr>Rij- of wandpresentatie</vt:lpstr>
      <vt:lpstr>Hoekpresentatie</vt:lpstr>
      <vt:lpstr>Family Grouping</vt:lpstr>
      <vt:lpstr>Merkverwantschap</vt:lpstr>
      <vt:lpstr>PowerPoint-presentatie</vt:lpstr>
      <vt:lpstr>Thema verwantschap - actualiteit</vt:lpstr>
      <vt:lpstr>PowerPoint-presentatie</vt:lpstr>
      <vt:lpstr>PowerPoint-presentatie</vt:lpstr>
      <vt:lpstr>Consumptie verwantschap</vt:lpstr>
      <vt:lpstr>Merkverwantschap</vt:lpstr>
      <vt:lpstr>Prijsverwantschap</vt:lpstr>
      <vt:lpstr>Leeftijd verwantschap</vt:lpstr>
      <vt:lpstr>Kleurverwantschap</vt:lpstr>
      <vt:lpstr>Stijl verwantschap</vt:lpstr>
      <vt:lpstr>7  Regels voor een goed schappenplan</vt:lpstr>
      <vt:lpstr>7  Regels voor een goed schappenplan</vt:lpstr>
      <vt:lpstr>7  Regels voor een goed schappenplan</vt:lpstr>
      <vt:lpstr>PowerPoint-presentatie</vt:lpstr>
      <vt:lpstr>  Met deze extra informatie.  Zou je      aanpassingen doen in de eerste    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Winkel formules</dc:title>
  <dc:creator>Edgar Voortman</dc:creator>
  <cp:lastModifiedBy>Edgar Voortman</cp:lastModifiedBy>
  <cp:revision>126</cp:revision>
  <dcterms:created xsi:type="dcterms:W3CDTF">2021-09-16T19:00:47Z</dcterms:created>
  <dcterms:modified xsi:type="dcterms:W3CDTF">2021-11-05T00:07:17Z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0x010100D7465A10D4257F4183CEB6CA74DFE1E4</vt:lpwstr>
  </property>
</Properties>
</file>